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47"/>
  </p:notesMasterIdLst>
  <p:sldIdLst>
    <p:sldId id="258" r:id="rId5"/>
    <p:sldId id="259" r:id="rId6"/>
    <p:sldId id="273" r:id="rId7"/>
    <p:sldId id="272" r:id="rId8"/>
    <p:sldId id="292" r:id="rId9"/>
    <p:sldId id="274" r:id="rId10"/>
    <p:sldId id="314" r:id="rId11"/>
    <p:sldId id="277" r:id="rId12"/>
    <p:sldId id="415" r:id="rId13"/>
    <p:sldId id="416" r:id="rId14"/>
    <p:sldId id="417" r:id="rId15"/>
    <p:sldId id="315" r:id="rId16"/>
    <p:sldId id="316" r:id="rId17"/>
    <p:sldId id="285" r:id="rId18"/>
    <p:sldId id="324" r:id="rId19"/>
    <p:sldId id="323" r:id="rId20"/>
    <p:sldId id="279" r:id="rId21"/>
    <p:sldId id="286" r:id="rId22"/>
    <p:sldId id="430" r:id="rId23"/>
    <p:sldId id="418" r:id="rId24"/>
    <p:sldId id="432" r:id="rId25"/>
    <p:sldId id="433" r:id="rId26"/>
    <p:sldId id="419" r:id="rId27"/>
    <p:sldId id="317" r:id="rId28"/>
    <p:sldId id="434" r:id="rId29"/>
    <p:sldId id="420" r:id="rId30"/>
    <p:sldId id="435" r:id="rId31"/>
    <p:sldId id="421" r:id="rId32"/>
    <p:sldId id="318" r:id="rId33"/>
    <p:sldId id="436" r:id="rId34"/>
    <p:sldId id="422" r:id="rId35"/>
    <p:sldId id="437" r:id="rId36"/>
    <p:sldId id="439" r:id="rId37"/>
    <p:sldId id="440" r:id="rId38"/>
    <p:sldId id="438" r:id="rId39"/>
    <p:sldId id="423" r:id="rId40"/>
    <p:sldId id="320" r:id="rId41"/>
    <p:sldId id="441" r:id="rId42"/>
    <p:sldId id="425" r:id="rId43"/>
    <p:sldId id="442" r:id="rId44"/>
    <p:sldId id="443" r:id="rId45"/>
    <p:sldId id="429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E0"/>
    <a:srgbClr val="0077AA"/>
    <a:srgbClr val="F0A030"/>
    <a:srgbClr val="AD0F0A"/>
    <a:srgbClr val="9D6237"/>
    <a:srgbClr val="7D7D7D"/>
    <a:srgbClr val="707070"/>
    <a:srgbClr val="009EAE"/>
    <a:srgbClr val="1D9759"/>
    <a:srgbClr val="AE1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6" autoAdjust="0"/>
    <p:restoredTop sz="94694"/>
  </p:normalViewPr>
  <p:slideViewPr>
    <p:cSldViewPr snapToGrid="0" snapToObjects="1">
      <p:cViewPr varScale="1">
        <p:scale>
          <a:sx n="132" d="100"/>
          <a:sy n="132" d="100"/>
        </p:scale>
        <p:origin x="120" y="2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Pooter Marijn" userId="634ff10e-5ce1-4de2-b291-de73628c3d81" providerId="ADAL" clId="{70CE2C5F-43ED-497C-B41E-4A9C57EE8F2F}"/>
    <pc:docChg chg="undo custSel addSld delSld modSld sldOrd">
      <pc:chgData name="De Pooter Marijn" userId="634ff10e-5ce1-4de2-b291-de73628c3d81" providerId="ADAL" clId="{70CE2C5F-43ED-497C-B41E-4A9C57EE8F2F}" dt="2019-12-12T16:28:51.173" v="2140" actId="207"/>
      <pc:docMkLst>
        <pc:docMk/>
      </pc:docMkLst>
      <pc:sldChg chg="modSp">
        <pc:chgData name="De Pooter Marijn" userId="634ff10e-5ce1-4de2-b291-de73628c3d81" providerId="ADAL" clId="{70CE2C5F-43ED-497C-B41E-4A9C57EE8F2F}" dt="2019-12-12T15:13:21.406" v="68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70CE2C5F-43ED-497C-B41E-4A9C57EE8F2F}" dt="2019-12-12T15:12:49.968" v="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70CE2C5F-43ED-497C-B41E-4A9C57EE8F2F}" dt="2019-12-12T15:13:21.406" v="68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modSp">
        <pc:chgData name="De Pooter Marijn" userId="634ff10e-5ce1-4de2-b291-de73628c3d81" providerId="ADAL" clId="{70CE2C5F-43ED-497C-B41E-4A9C57EE8F2F}" dt="2019-12-12T15:18:34.492" v="283" actId="14100"/>
        <pc:sldMkLst>
          <pc:docMk/>
          <pc:sldMk cId="1663148867" sldId="259"/>
        </pc:sldMkLst>
        <pc:spChg chg="mod">
          <ac:chgData name="De Pooter Marijn" userId="634ff10e-5ce1-4de2-b291-de73628c3d81" providerId="ADAL" clId="{70CE2C5F-43ED-497C-B41E-4A9C57EE8F2F}" dt="2019-12-12T15:14:01.129" v="74" actId="20577"/>
          <ac:spMkLst>
            <pc:docMk/>
            <pc:sldMk cId="1663148867" sldId="259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17:24.187" v="279" actId="20577"/>
          <ac:spMkLst>
            <pc:docMk/>
            <pc:sldMk cId="1663148867" sldId="259"/>
            <ac:spMk id="3" creationId="{4ECABE3C-BC33-8245-822C-EE2D7505A266}"/>
          </ac:spMkLst>
        </pc:spChg>
        <pc:spChg chg="mod">
          <ac:chgData name="De Pooter Marijn" userId="634ff10e-5ce1-4de2-b291-de73628c3d81" providerId="ADAL" clId="{70CE2C5F-43ED-497C-B41E-4A9C57EE8F2F}" dt="2019-12-12T15:18:34.492" v="283" actId="14100"/>
          <ac:spMkLst>
            <pc:docMk/>
            <pc:sldMk cId="1663148867" sldId="259"/>
            <ac:spMk id="4" creationId="{4776CB64-E3DA-D448-AA16-12E5DA254581}"/>
          </ac:spMkLst>
        </pc:spChg>
      </pc:sldChg>
      <pc:sldChg chg="modSp">
        <pc:chgData name="De Pooter Marijn" userId="634ff10e-5ce1-4de2-b291-de73628c3d81" providerId="ADAL" clId="{70CE2C5F-43ED-497C-B41E-4A9C57EE8F2F}" dt="2019-12-12T15:17:15.113" v="268" actId="20577"/>
        <pc:sldMkLst>
          <pc:docMk/>
          <pc:sldMk cId="4209867144" sldId="260"/>
        </pc:sldMkLst>
        <pc:spChg chg="mod">
          <ac:chgData name="De Pooter Marijn" userId="634ff10e-5ce1-4de2-b291-de73628c3d81" providerId="ADAL" clId="{70CE2C5F-43ED-497C-B41E-4A9C57EE8F2F}" dt="2019-12-12T15:17:15.113" v="268" actId="20577"/>
          <ac:spMkLst>
            <pc:docMk/>
            <pc:sldMk cId="4209867144" sldId="260"/>
            <ac:spMk id="2" creationId="{C8E4B304-2DE3-F24E-99A6-73CE5CA3B523}"/>
          </ac:spMkLst>
        </pc:spChg>
      </pc:sldChg>
      <pc:sldChg chg="modSp">
        <pc:chgData name="De Pooter Marijn" userId="634ff10e-5ce1-4de2-b291-de73628c3d81" providerId="ADAL" clId="{70CE2C5F-43ED-497C-B41E-4A9C57EE8F2F}" dt="2019-12-12T15:19:02.785" v="286" actId="14100"/>
        <pc:sldMkLst>
          <pc:docMk/>
          <pc:sldMk cId="1826916431" sldId="262"/>
        </pc:sldMkLst>
        <pc:spChg chg="mod">
          <ac:chgData name="De Pooter Marijn" userId="634ff10e-5ce1-4de2-b291-de73628c3d81" providerId="ADAL" clId="{70CE2C5F-43ED-497C-B41E-4A9C57EE8F2F}" dt="2019-12-12T15:19:02.785" v="286" actId="14100"/>
          <ac:spMkLst>
            <pc:docMk/>
            <pc:sldMk cId="1826916431" sldId="262"/>
            <ac:spMk id="7" creationId="{9B49E0F6-30E2-9D48-9165-44FDC31777EE}"/>
          </ac:spMkLst>
        </pc:spChg>
      </pc:sldChg>
      <pc:sldChg chg="del ord">
        <pc:chgData name="De Pooter Marijn" userId="634ff10e-5ce1-4de2-b291-de73628c3d81" providerId="ADAL" clId="{70CE2C5F-43ED-497C-B41E-4A9C57EE8F2F}" dt="2019-12-12T15:18:26.465" v="282" actId="2696"/>
        <pc:sldMkLst>
          <pc:docMk/>
          <pc:sldMk cId="1301748170" sldId="263"/>
        </pc:sldMkLst>
      </pc:sldChg>
      <pc:sldChg chg="modSp">
        <pc:chgData name="De Pooter Marijn" userId="634ff10e-5ce1-4de2-b291-de73628c3d81" providerId="ADAL" clId="{70CE2C5F-43ED-497C-B41E-4A9C57EE8F2F}" dt="2019-12-12T15:19:26.819" v="288" actId="14100"/>
        <pc:sldMkLst>
          <pc:docMk/>
          <pc:sldMk cId="1542608510" sldId="264"/>
        </pc:sldMkLst>
        <pc:spChg chg="mod">
          <ac:chgData name="De Pooter Marijn" userId="634ff10e-5ce1-4de2-b291-de73628c3d81" providerId="ADAL" clId="{70CE2C5F-43ED-497C-B41E-4A9C57EE8F2F}" dt="2019-12-12T15:19:26.819" v="288" actId="14100"/>
          <ac:spMkLst>
            <pc:docMk/>
            <pc:sldMk cId="1542608510" sldId="264"/>
            <ac:spMk id="2" creationId="{25CD7D63-A0F3-164F-80E2-C3256E6F1565}"/>
          </ac:spMkLst>
        </pc:spChg>
      </pc:sldChg>
      <pc:sldChg chg="modSp">
        <pc:chgData name="De Pooter Marijn" userId="634ff10e-5ce1-4de2-b291-de73628c3d81" providerId="ADAL" clId="{70CE2C5F-43ED-497C-B41E-4A9C57EE8F2F}" dt="2019-12-12T15:19:39.978" v="290" actId="14100"/>
        <pc:sldMkLst>
          <pc:docMk/>
          <pc:sldMk cId="2195117761" sldId="265"/>
        </pc:sldMkLst>
        <pc:spChg chg="mod">
          <ac:chgData name="De Pooter Marijn" userId="634ff10e-5ce1-4de2-b291-de73628c3d81" providerId="ADAL" clId="{70CE2C5F-43ED-497C-B41E-4A9C57EE8F2F}" dt="2019-12-12T15:19:39.978" v="290" actId="14100"/>
          <ac:spMkLst>
            <pc:docMk/>
            <pc:sldMk cId="2195117761" sldId="265"/>
            <ac:spMk id="5" creationId="{B5C6C359-17E6-3241-99BE-4F6CD3C3609C}"/>
          </ac:spMkLst>
        </pc:spChg>
      </pc:sldChg>
      <pc:sldChg chg="modSp">
        <pc:chgData name="De Pooter Marijn" userId="634ff10e-5ce1-4de2-b291-de73628c3d81" providerId="ADAL" clId="{70CE2C5F-43ED-497C-B41E-4A9C57EE8F2F}" dt="2019-12-12T15:19:57.977" v="292" actId="14100"/>
        <pc:sldMkLst>
          <pc:docMk/>
          <pc:sldMk cId="3385218854" sldId="266"/>
        </pc:sldMkLst>
        <pc:spChg chg="mod">
          <ac:chgData name="De Pooter Marijn" userId="634ff10e-5ce1-4de2-b291-de73628c3d81" providerId="ADAL" clId="{70CE2C5F-43ED-497C-B41E-4A9C57EE8F2F}" dt="2019-12-12T15:19:57.977" v="292" actId="14100"/>
          <ac:spMkLst>
            <pc:docMk/>
            <pc:sldMk cId="3385218854" sldId="266"/>
            <ac:spMk id="5" creationId="{E5DCD802-D462-7740-89EA-D7E705C01912}"/>
          </ac:spMkLst>
        </pc:spChg>
      </pc:sldChg>
      <pc:sldChg chg="modSp">
        <pc:chgData name="De Pooter Marijn" userId="634ff10e-5ce1-4de2-b291-de73628c3d81" providerId="ADAL" clId="{70CE2C5F-43ED-497C-B41E-4A9C57EE8F2F}" dt="2019-12-12T15:19:33.415" v="289" actId="14100"/>
        <pc:sldMkLst>
          <pc:docMk/>
          <pc:sldMk cId="3911350475" sldId="267"/>
        </pc:sldMkLst>
        <pc:spChg chg="mod">
          <ac:chgData name="De Pooter Marijn" userId="634ff10e-5ce1-4de2-b291-de73628c3d81" providerId="ADAL" clId="{70CE2C5F-43ED-497C-B41E-4A9C57EE8F2F}" dt="2019-12-12T15:19:33.415" v="289" actId="14100"/>
          <ac:spMkLst>
            <pc:docMk/>
            <pc:sldMk cId="3911350475" sldId="267"/>
            <ac:spMk id="2" creationId="{73A329A9-8C9D-B248-9309-67DEAB6ED03B}"/>
          </ac:spMkLst>
        </pc:spChg>
      </pc:sldChg>
      <pc:sldChg chg="modSp">
        <pc:chgData name="De Pooter Marijn" userId="634ff10e-5ce1-4de2-b291-de73628c3d81" providerId="ADAL" clId="{70CE2C5F-43ED-497C-B41E-4A9C57EE8F2F}" dt="2019-12-12T15:19:49.864" v="291" actId="14100"/>
        <pc:sldMkLst>
          <pc:docMk/>
          <pc:sldMk cId="2362797462" sldId="268"/>
        </pc:sldMkLst>
        <pc:spChg chg="mod">
          <ac:chgData name="De Pooter Marijn" userId="634ff10e-5ce1-4de2-b291-de73628c3d81" providerId="ADAL" clId="{70CE2C5F-43ED-497C-B41E-4A9C57EE8F2F}" dt="2019-12-12T15:19:49.864" v="291" actId="14100"/>
          <ac:spMkLst>
            <pc:docMk/>
            <pc:sldMk cId="2362797462" sldId="268"/>
            <ac:spMk id="5" creationId="{1EDE74C0-42B8-1E4D-87EE-7C76CD1037BB}"/>
          </ac:spMkLst>
        </pc:spChg>
      </pc:sldChg>
      <pc:sldChg chg="modSp">
        <pc:chgData name="De Pooter Marijn" userId="634ff10e-5ce1-4de2-b291-de73628c3d81" providerId="ADAL" clId="{70CE2C5F-43ED-497C-B41E-4A9C57EE8F2F}" dt="2019-12-12T15:18:47.618" v="284" actId="14100"/>
        <pc:sldMkLst>
          <pc:docMk/>
          <pc:sldMk cId="2387391333" sldId="269"/>
        </pc:sldMkLst>
        <pc:spChg chg="mod">
          <ac:chgData name="De Pooter Marijn" userId="634ff10e-5ce1-4de2-b291-de73628c3d81" providerId="ADAL" clId="{70CE2C5F-43ED-497C-B41E-4A9C57EE8F2F}" dt="2019-12-12T15:18:47.618" v="284" actId="14100"/>
          <ac:spMkLst>
            <pc:docMk/>
            <pc:sldMk cId="2387391333" sldId="269"/>
            <ac:spMk id="5" creationId="{B500E5C9-CA6B-0D4F-8B8B-5812AC5BC8AC}"/>
          </ac:spMkLst>
        </pc:spChg>
      </pc:sldChg>
      <pc:sldChg chg="modSp add">
        <pc:chgData name="De Pooter Marijn" userId="634ff10e-5ce1-4de2-b291-de73628c3d81" providerId="ADAL" clId="{70CE2C5F-43ED-497C-B41E-4A9C57EE8F2F}" dt="2019-12-12T15:19:10.269" v="287" actId="14100"/>
        <pc:sldMkLst>
          <pc:docMk/>
          <pc:sldMk cId="3909185841" sldId="270"/>
        </pc:sldMkLst>
        <pc:spChg chg="mod">
          <ac:chgData name="De Pooter Marijn" userId="634ff10e-5ce1-4de2-b291-de73628c3d81" providerId="ADAL" clId="{70CE2C5F-43ED-497C-B41E-4A9C57EE8F2F}" dt="2019-12-12T15:19:10.269" v="287" actId="14100"/>
          <ac:spMkLst>
            <pc:docMk/>
            <pc:sldMk cId="3909185841" sldId="270"/>
            <ac:spMk id="3" creationId="{2327D472-5BC1-FB47-A31B-B0695C751450}"/>
          </ac:spMkLst>
        </pc:spChg>
      </pc:sldChg>
      <pc:sldChg chg="addSp modSp add ord">
        <pc:chgData name="De Pooter Marijn" userId="634ff10e-5ce1-4de2-b291-de73628c3d81" providerId="ADAL" clId="{70CE2C5F-43ED-497C-B41E-4A9C57EE8F2F}" dt="2019-12-12T15:29:29.707" v="909" actId="1076"/>
        <pc:sldMkLst>
          <pc:docMk/>
          <pc:sldMk cId="1249248185" sldId="271"/>
        </pc:sldMkLst>
        <pc:spChg chg="mod">
          <ac:chgData name="De Pooter Marijn" userId="634ff10e-5ce1-4de2-b291-de73628c3d81" providerId="ADAL" clId="{70CE2C5F-43ED-497C-B41E-4A9C57EE8F2F}" dt="2019-12-12T15:20:21.932" v="311" actId="20577"/>
          <ac:spMkLst>
            <pc:docMk/>
            <pc:sldMk cId="1249248185" sldId="271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5:27:36.401" v="907" actId="20577"/>
          <ac:spMkLst>
            <pc:docMk/>
            <pc:sldMk cId="1249248185" sldId="271"/>
            <ac:spMk id="3" creationId="{4ECABE3C-BC33-8245-822C-EE2D7505A266}"/>
          </ac:spMkLst>
        </pc:spChg>
        <pc:graphicFrameChg chg="add mod modGraphic">
          <ac:chgData name="De Pooter Marijn" userId="634ff10e-5ce1-4de2-b291-de73628c3d81" providerId="ADAL" clId="{70CE2C5F-43ED-497C-B41E-4A9C57EE8F2F}" dt="2019-12-12T15:29:29.707" v="909" actId="107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delSp modSp add">
        <pc:chgData name="De Pooter Marijn" userId="634ff10e-5ce1-4de2-b291-de73628c3d81" providerId="ADAL" clId="{70CE2C5F-43ED-497C-B41E-4A9C57EE8F2F}" dt="2019-12-12T16:08:43.074" v="1535" actId="207"/>
        <pc:sldMkLst>
          <pc:docMk/>
          <pc:sldMk cId="519408456" sldId="272"/>
        </pc:sldMkLst>
        <pc:spChg chg="mod">
          <ac:chgData name="De Pooter Marijn" userId="634ff10e-5ce1-4de2-b291-de73628c3d81" providerId="ADAL" clId="{70CE2C5F-43ED-497C-B41E-4A9C57EE8F2F}" dt="2019-12-12T15:33:31.864" v="1023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08:43.074" v="1535" actId="207"/>
          <ac:spMkLst>
            <pc:docMk/>
            <pc:sldMk cId="519408456" sldId="272"/>
            <ac:spMk id="3" creationId="{4ECABE3C-BC33-8245-822C-EE2D7505A266}"/>
          </ac:spMkLst>
        </pc:spChg>
        <pc:graphicFrameChg chg="del">
          <ac:chgData name="De Pooter Marijn" userId="634ff10e-5ce1-4de2-b291-de73628c3d81" providerId="ADAL" clId="{70CE2C5F-43ED-497C-B41E-4A9C57EE8F2F}" dt="2019-12-12T15:29:54.491" v="911" actId="478"/>
          <ac:graphicFrameMkLst>
            <pc:docMk/>
            <pc:sldMk cId="519408456" sldId="272"/>
            <ac:graphicFrameMk id="7" creationId="{498336E7-DCAE-4C98-A71B-C51F15C62395}"/>
          </ac:graphicFrameMkLst>
        </pc:graphicFrameChg>
      </pc:sldChg>
      <pc:sldChg chg="modSp add ord">
        <pc:chgData name="De Pooter Marijn" userId="634ff10e-5ce1-4de2-b291-de73628c3d81" providerId="ADAL" clId="{70CE2C5F-43ED-497C-B41E-4A9C57EE8F2F}" dt="2019-12-12T15:30:16.291" v="929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70CE2C5F-43ED-497C-B41E-4A9C57EE8F2F}" dt="2019-12-12T15:30:16.291" v="929" actId="20577"/>
          <ac:spMkLst>
            <pc:docMk/>
            <pc:sldMk cId="3204788793" sldId="273"/>
            <ac:spMk id="2" creationId="{C8E4B304-2DE3-F24E-99A6-73CE5CA3B523}"/>
          </ac:spMkLst>
        </pc:spChg>
      </pc:sldChg>
      <pc:sldChg chg="modSp add">
        <pc:chgData name="De Pooter Marijn" userId="634ff10e-5ce1-4de2-b291-de73628c3d81" providerId="ADAL" clId="{70CE2C5F-43ED-497C-B41E-4A9C57EE8F2F}" dt="2019-12-12T16:19:15.899" v="1851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70CE2C5F-43ED-497C-B41E-4A9C57EE8F2F}" dt="2019-12-12T15:40:15.586" v="1131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19:15.899" v="1851" actId="20577"/>
          <ac:spMkLst>
            <pc:docMk/>
            <pc:sldMk cId="1845148066" sldId="274"/>
            <ac:spMk id="3" creationId="{4ECABE3C-BC33-8245-822C-EE2D7505A266}"/>
          </ac:spMkLst>
        </pc:spChg>
      </pc:sldChg>
      <pc:sldChg chg="add del">
        <pc:chgData name="De Pooter Marijn" userId="634ff10e-5ce1-4de2-b291-de73628c3d81" providerId="ADAL" clId="{70CE2C5F-43ED-497C-B41E-4A9C57EE8F2F}" dt="2019-12-12T15:40:03.269" v="1108" actId="2696"/>
        <pc:sldMkLst>
          <pc:docMk/>
          <pc:sldMk cId="3285205289" sldId="274"/>
        </pc:sldMkLst>
      </pc:sldChg>
      <pc:sldChg chg="modSp add">
        <pc:chgData name="De Pooter Marijn" userId="634ff10e-5ce1-4de2-b291-de73628c3d81" providerId="ADAL" clId="{70CE2C5F-43ED-497C-B41E-4A9C57EE8F2F}" dt="2019-12-12T16:22:38.443" v="2096" actId="2711"/>
        <pc:sldMkLst>
          <pc:docMk/>
          <pc:sldMk cId="4210617673" sldId="275"/>
        </pc:sldMkLst>
        <pc:spChg chg="mod">
          <ac:chgData name="De Pooter Marijn" userId="634ff10e-5ce1-4de2-b291-de73628c3d81" providerId="ADAL" clId="{70CE2C5F-43ED-497C-B41E-4A9C57EE8F2F}" dt="2019-12-12T16:22:38.443" v="2096" actId="2711"/>
          <ac:spMkLst>
            <pc:docMk/>
            <pc:sldMk cId="4210617673" sldId="275"/>
            <ac:spMk id="3" creationId="{4ECABE3C-BC33-8245-822C-EE2D7505A266}"/>
          </ac:spMkLst>
        </pc:spChg>
      </pc:sldChg>
      <pc:sldChg chg="modSp add">
        <pc:chgData name="De Pooter Marijn" userId="634ff10e-5ce1-4de2-b291-de73628c3d81" providerId="ADAL" clId="{70CE2C5F-43ED-497C-B41E-4A9C57EE8F2F}" dt="2019-12-12T16:22:50.548" v="2097" actId="14100"/>
        <pc:sldMkLst>
          <pc:docMk/>
          <pc:sldMk cId="1497977832" sldId="276"/>
        </pc:sldMkLst>
        <pc:spChg chg="mod">
          <ac:chgData name="De Pooter Marijn" userId="634ff10e-5ce1-4de2-b291-de73628c3d81" providerId="ADAL" clId="{70CE2C5F-43ED-497C-B41E-4A9C57EE8F2F}" dt="2019-12-12T16:22:50.548" v="2097" actId="14100"/>
          <ac:spMkLst>
            <pc:docMk/>
            <pc:sldMk cId="1497977832" sldId="276"/>
            <ac:spMk id="3" creationId="{4ECABE3C-BC33-8245-822C-EE2D7505A266}"/>
          </ac:spMkLst>
        </pc:spChg>
      </pc:sldChg>
      <pc:sldChg chg="modSp add ord">
        <pc:chgData name="De Pooter Marijn" userId="634ff10e-5ce1-4de2-b291-de73628c3d81" providerId="ADAL" clId="{70CE2C5F-43ED-497C-B41E-4A9C57EE8F2F}" dt="2019-12-12T16:28:51.173" v="2140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70CE2C5F-43ED-497C-B41E-4A9C57EE8F2F}" dt="2019-12-12T16:24:04.643" v="2114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70CE2C5F-43ED-497C-B41E-4A9C57EE8F2F}" dt="2019-12-12T16:28:51.173" v="2140" actId="207"/>
          <ac:spMkLst>
            <pc:docMk/>
            <pc:sldMk cId="3374086667" sldId="277"/>
            <ac:spMk id="3" creationId="{4ECABE3C-BC33-8245-822C-EE2D7505A266}"/>
          </ac:spMkLst>
        </pc:spChg>
      </pc:sldChg>
    </pc:docChg>
  </pc:docChgLst>
  <pc:docChgLst>
    <pc:chgData name="De Pooter Marijn" userId="634ff10e-5ce1-4de2-b291-de73628c3d81" providerId="ADAL" clId="{07A3D6D4-FAD6-44AD-9EC4-FDAD99046DA3}"/>
    <pc:docChg chg="undo redo custSel addSld delSld modSld sldOrd">
      <pc:chgData name="De Pooter Marijn" userId="634ff10e-5ce1-4de2-b291-de73628c3d81" providerId="ADAL" clId="{07A3D6D4-FAD6-44AD-9EC4-FDAD99046DA3}" dt="2019-12-13T20:14:08.640" v="10834" actId="207"/>
      <pc:docMkLst>
        <pc:docMk/>
      </pc:docMkLst>
      <pc:sldChg chg="delSp modSp">
        <pc:chgData name="De Pooter Marijn" userId="634ff10e-5ce1-4de2-b291-de73628c3d81" providerId="ADAL" clId="{07A3D6D4-FAD6-44AD-9EC4-FDAD99046DA3}" dt="2019-12-13T14:56:00.185" v="8436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07A3D6D4-FAD6-44AD-9EC4-FDAD99046DA3}" dt="2019-12-13T14:56:00.185" v="8436" actId="20577"/>
          <ac:spMkLst>
            <pc:docMk/>
            <pc:sldMk cId="1663148867" sldId="25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3.287" v="5845" actId="478"/>
          <ac:spMkLst>
            <pc:docMk/>
            <pc:sldMk cId="1663148867" sldId="25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5:04.200" v="5844" actId="478"/>
          <ac:spMkLst>
            <pc:docMk/>
            <pc:sldMk cId="1663148867" sldId="259"/>
            <ac:spMk id="5" creationId="{170951E5-EBBB-7548-B97E-BFACC4FD1457}"/>
          </ac:spMkLst>
        </pc:spChg>
      </pc:sldChg>
      <pc:sldChg chg="del">
        <pc:chgData name="De Pooter Marijn" userId="634ff10e-5ce1-4de2-b291-de73628c3d81" providerId="ADAL" clId="{07A3D6D4-FAD6-44AD-9EC4-FDAD99046DA3}" dt="2019-12-13T09:27:12.706" v="2825" actId="2696"/>
        <pc:sldMkLst>
          <pc:docMk/>
          <pc:sldMk cId="1826916431" sldId="262"/>
        </pc:sldMkLst>
      </pc:sldChg>
      <pc:sldChg chg="del">
        <pc:chgData name="De Pooter Marijn" userId="634ff10e-5ce1-4de2-b291-de73628c3d81" providerId="ADAL" clId="{07A3D6D4-FAD6-44AD-9EC4-FDAD99046DA3}" dt="2019-12-13T09:27:12.724" v="2827" actId="2696"/>
        <pc:sldMkLst>
          <pc:docMk/>
          <pc:sldMk cId="1542608510" sldId="264"/>
        </pc:sldMkLst>
      </pc:sldChg>
      <pc:sldChg chg="del">
        <pc:chgData name="De Pooter Marijn" userId="634ff10e-5ce1-4de2-b291-de73628c3d81" providerId="ADAL" clId="{07A3D6D4-FAD6-44AD-9EC4-FDAD99046DA3}" dt="2019-12-13T09:27:12.728" v="2829" actId="2696"/>
        <pc:sldMkLst>
          <pc:docMk/>
          <pc:sldMk cId="2195117761" sldId="265"/>
        </pc:sldMkLst>
      </pc:sldChg>
      <pc:sldChg chg="del">
        <pc:chgData name="De Pooter Marijn" userId="634ff10e-5ce1-4de2-b291-de73628c3d81" providerId="ADAL" clId="{07A3D6D4-FAD6-44AD-9EC4-FDAD99046DA3}" dt="2019-12-13T09:27:12.760" v="2831" actId="2696"/>
        <pc:sldMkLst>
          <pc:docMk/>
          <pc:sldMk cId="3385218854" sldId="266"/>
        </pc:sldMkLst>
      </pc:sldChg>
      <pc:sldChg chg="del">
        <pc:chgData name="De Pooter Marijn" userId="634ff10e-5ce1-4de2-b291-de73628c3d81" providerId="ADAL" clId="{07A3D6D4-FAD6-44AD-9EC4-FDAD99046DA3}" dt="2019-12-13T09:27:12.728" v="2828" actId="2696"/>
        <pc:sldMkLst>
          <pc:docMk/>
          <pc:sldMk cId="3911350475" sldId="267"/>
        </pc:sldMkLst>
      </pc:sldChg>
      <pc:sldChg chg="del">
        <pc:chgData name="De Pooter Marijn" userId="634ff10e-5ce1-4de2-b291-de73628c3d81" providerId="ADAL" clId="{07A3D6D4-FAD6-44AD-9EC4-FDAD99046DA3}" dt="2019-12-13T09:27:12.744" v="2830" actId="2696"/>
        <pc:sldMkLst>
          <pc:docMk/>
          <pc:sldMk cId="2362797462" sldId="268"/>
        </pc:sldMkLst>
      </pc:sldChg>
      <pc:sldChg chg="del">
        <pc:chgData name="De Pooter Marijn" userId="634ff10e-5ce1-4de2-b291-de73628c3d81" providerId="ADAL" clId="{07A3D6D4-FAD6-44AD-9EC4-FDAD99046DA3}" dt="2019-12-13T09:27:12.691" v="2824" actId="2696"/>
        <pc:sldMkLst>
          <pc:docMk/>
          <pc:sldMk cId="2387391333" sldId="269"/>
        </pc:sldMkLst>
      </pc:sldChg>
      <pc:sldChg chg="del">
        <pc:chgData name="De Pooter Marijn" userId="634ff10e-5ce1-4de2-b291-de73628c3d81" providerId="ADAL" clId="{07A3D6D4-FAD6-44AD-9EC4-FDAD99046DA3}" dt="2019-12-13T09:27:12.706" v="2826" actId="2696"/>
        <pc:sldMkLst>
          <pc:docMk/>
          <pc:sldMk cId="3909185841" sldId="270"/>
        </pc:sldMkLst>
      </pc:sldChg>
      <pc:sldChg chg="delSp modSp">
        <pc:chgData name="De Pooter Marijn" userId="634ff10e-5ce1-4de2-b291-de73628c3d81" providerId="ADAL" clId="{07A3D6D4-FAD6-44AD-9EC4-FDAD99046DA3}" dt="2019-12-13T15:08:29.098" v="8763" actId="1036"/>
        <pc:sldMkLst>
          <pc:docMk/>
          <pc:sldMk cId="1249248185" sldId="271"/>
        </pc:sldMkLst>
        <pc:spChg chg="mod">
          <ac:chgData name="De Pooter Marijn" userId="634ff10e-5ce1-4de2-b291-de73628c3d81" providerId="ADAL" clId="{07A3D6D4-FAD6-44AD-9EC4-FDAD99046DA3}" dt="2019-12-13T15:08:22.564" v="8747" actId="404"/>
          <ac:spMkLst>
            <pc:docMk/>
            <pc:sldMk cId="1249248185" sldId="271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18.114" v="5846" actId="478"/>
          <ac:spMkLst>
            <pc:docMk/>
            <pc:sldMk cId="1249248185" sldId="27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55.091" v="5843" actId="478"/>
          <ac:spMkLst>
            <pc:docMk/>
            <pc:sldMk cId="1249248185" sldId="271"/>
            <ac:spMk id="5" creationId="{170951E5-EBBB-7548-B97E-BFACC4FD1457}"/>
          </ac:spMkLst>
        </pc:spChg>
        <pc:graphicFrameChg chg="mod">
          <ac:chgData name="De Pooter Marijn" userId="634ff10e-5ce1-4de2-b291-de73628c3d81" providerId="ADAL" clId="{07A3D6D4-FAD6-44AD-9EC4-FDAD99046DA3}" dt="2019-12-13T15:08:29.098" v="8763" actId="1036"/>
          <ac:graphicFrameMkLst>
            <pc:docMk/>
            <pc:sldMk cId="1249248185" sldId="271"/>
            <ac:graphicFrameMk id="7" creationId="{498336E7-DCAE-4C98-A71B-C51F15C62395}"/>
          </ac:graphicFrameMkLst>
        </pc:graphicFrameChg>
      </pc:sldChg>
      <pc:sldChg chg="addSp delSp modSp">
        <pc:chgData name="De Pooter Marijn" userId="634ff10e-5ce1-4de2-b291-de73628c3d81" providerId="ADAL" clId="{07A3D6D4-FAD6-44AD-9EC4-FDAD99046DA3}" dt="2019-12-13T11:15:27.959" v="5847" actId="478"/>
        <pc:sldMkLst>
          <pc:docMk/>
          <pc:sldMk cId="519408456" sldId="272"/>
        </pc:sldMkLst>
        <pc:spChg chg="del mod">
          <ac:chgData name="De Pooter Marijn" userId="634ff10e-5ce1-4de2-b291-de73628c3d81" providerId="ADAL" clId="{07A3D6D4-FAD6-44AD-9EC4-FDAD99046DA3}" dt="2019-12-13T09:11:55.567" v="2468" actId="478"/>
          <ac:spMkLst>
            <pc:docMk/>
            <pc:sldMk cId="519408456" sldId="272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27.959" v="5847" actId="478"/>
          <ac:spMkLst>
            <pc:docMk/>
            <pc:sldMk cId="519408456" sldId="27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7.916" v="5842" actId="478"/>
          <ac:spMkLst>
            <pc:docMk/>
            <pc:sldMk cId="519408456" sldId="272"/>
            <ac:spMk id="5" creationId="{170951E5-EBBB-7548-B97E-BFACC4FD1457}"/>
          </ac:spMkLst>
        </pc:spChg>
        <pc:spChg chg="add del mod ord topLvl">
          <ac:chgData name="De Pooter Marijn" userId="634ff10e-5ce1-4de2-b291-de73628c3d81" providerId="ADAL" clId="{07A3D6D4-FAD6-44AD-9EC4-FDAD99046DA3}" dt="2019-12-13T07:50:40.864" v="1540" actId="164"/>
          <ac:spMkLst>
            <pc:docMk/>
            <pc:sldMk cId="519408456" sldId="272"/>
            <ac:spMk id="9" creationId="{E8D357F1-C05A-4C7B-9A26-044180371AB8}"/>
          </ac:spMkLst>
        </pc:spChg>
        <pc:spChg chg="mod">
          <ac:chgData name="De Pooter Marijn" userId="634ff10e-5ce1-4de2-b291-de73628c3d81" providerId="ADAL" clId="{07A3D6D4-FAD6-44AD-9EC4-FDAD99046DA3}" dt="2019-12-13T07:51:45.910" v="1596" actId="20577"/>
          <ac:spMkLst>
            <pc:docMk/>
            <pc:sldMk cId="519408456" sldId="272"/>
            <ac:spMk id="19" creationId="{7E644330-BCBC-48E4-99BD-44071367D322}"/>
          </ac:spMkLst>
        </pc:spChg>
        <pc:spChg chg="mod">
          <ac:chgData name="De Pooter Marijn" userId="634ff10e-5ce1-4de2-b291-de73628c3d81" providerId="ADAL" clId="{07A3D6D4-FAD6-44AD-9EC4-FDAD99046DA3}" dt="2019-12-13T07:56:03.837" v="1708" actId="20577"/>
          <ac:spMkLst>
            <pc:docMk/>
            <pc:sldMk cId="519408456" sldId="272"/>
            <ac:spMk id="24" creationId="{6860A934-B77A-4868-BC0B-870B7B8B95BF}"/>
          </ac:spMkLst>
        </pc:spChg>
        <pc:spChg chg="add mod">
          <ac:chgData name="De Pooter Marijn" userId="634ff10e-5ce1-4de2-b291-de73628c3d81" providerId="ADAL" clId="{07A3D6D4-FAD6-44AD-9EC4-FDAD99046DA3}" dt="2019-12-13T10:21:58.827" v="3613" actId="20577"/>
          <ac:spMkLst>
            <pc:docMk/>
            <pc:sldMk cId="519408456" sldId="272"/>
            <ac:spMk id="28" creationId="{4F9C07ED-5187-4358-A1B7-4A9A65AFD010}"/>
          </ac:spMkLst>
        </pc:spChg>
        <pc:spChg chg="add del mod">
          <ac:chgData name="De Pooter Marijn" userId="634ff10e-5ce1-4de2-b291-de73628c3d81" providerId="ADAL" clId="{07A3D6D4-FAD6-44AD-9EC4-FDAD99046DA3}" dt="2019-12-13T10:31:05.048" v="3931" actId="478"/>
          <ac:spMkLst>
            <pc:docMk/>
            <pc:sldMk cId="519408456" sldId="272"/>
            <ac:spMk id="29" creationId="{DEF9AD08-44CB-48E1-B629-6BA3D5E63D6A}"/>
          </ac:spMkLst>
        </pc:spChg>
        <pc:spChg chg="add del mod">
          <ac:chgData name="De Pooter Marijn" userId="634ff10e-5ce1-4de2-b291-de73628c3d81" providerId="ADAL" clId="{07A3D6D4-FAD6-44AD-9EC4-FDAD99046DA3}" dt="2019-12-13T09:12:06.740" v="2469" actId="478"/>
          <ac:spMkLst>
            <pc:docMk/>
            <pc:sldMk cId="519408456" sldId="272"/>
            <ac:spMk id="31" creationId="{EBAD9A9A-82D0-451D-92E2-7C27D09B8664}"/>
          </ac:spMkLst>
        </pc:spChg>
        <pc:grpChg chg="add del mod">
          <ac:chgData name="De Pooter Marijn" userId="634ff10e-5ce1-4de2-b291-de73628c3d81" providerId="ADAL" clId="{07A3D6D4-FAD6-44AD-9EC4-FDAD99046DA3}" dt="2019-12-13T07:42:59.456" v="1472" actId="165"/>
          <ac:grpSpMkLst>
            <pc:docMk/>
            <pc:sldMk cId="519408456" sldId="272"/>
            <ac:grpSpMk id="10" creationId="{5889D0ED-FEFC-4BC0-BFF3-20CBBA85B9DA}"/>
          </ac:grpSpMkLst>
        </pc:grpChg>
        <pc:grpChg chg="add del mod">
          <ac:chgData name="De Pooter Marijn" userId="634ff10e-5ce1-4de2-b291-de73628c3d81" providerId="ADAL" clId="{07A3D6D4-FAD6-44AD-9EC4-FDAD99046DA3}" dt="2019-12-13T07:50:27.172" v="1539" actId="165"/>
          <ac:grpSpMkLst>
            <pc:docMk/>
            <pc:sldMk cId="519408456" sldId="272"/>
            <ac:grpSpMk id="15" creationId="{C50D4015-463A-499E-A3E3-AF1A2553E128}"/>
          </ac:grpSpMkLst>
        </pc:grpChg>
        <pc:grpChg chg="add mod">
          <ac:chgData name="De Pooter Marijn" userId="634ff10e-5ce1-4de2-b291-de73628c3d81" providerId="ADAL" clId="{07A3D6D4-FAD6-44AD-9EC4-FDAD99046DA3}" dt="2019-12-13T07:50:40.864" v="1540" actId="164"/>
          <ac:grpSpMkLst>
            <pc:docMk/>
            <pc:sldMk cId="519408456" sldId="272"/>
            <ac:grpSpMk id="17" creationId="{63FB22AE-1BD3-49F6-AADE-8D7B6B15A800}"/>
          </ac:grpSpMkLst>
        </pc:grpChg>
        <pc:grpChg chg="add del mod">
          <ac:chgData name="De Pooter Marijn" userId="634ff10e-5ce1-4de2-b291-de73628c3d81" providerId="ADAL" clId="{07A3D6D4-FAD6-44AD-9EC4-FDAD99046DA3}" dt="2019-12-13T10:30:58.723" v="3930" actId="478"/>
          <ac:grpSpMkLst>
            <pc:docMk/>
            <pc:sldMk cId="519408456" sldId="272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09:11:52.395" v="2467" actId="478"/>
          <ac:grpSpMkLst>
            <pc:docMk/>
            <pc:sldMk cId="519408456" sldId="272"/>
            <ac:grpSpMk id="23" creationId="{C3F77B8C-33EB-4110-BB55-72BFE61E026D}"/>
          </ac:grpSpMkLst>
        </pc:grpChg>
        <pc:picChg chg="add mod topLvl">
          <ac:chgData name="De Pooter Marijn" userId="634ff10e-5ce1-4de2-b291-de73628c3d81" providerId="ADAL" clId="{07A3D6D4-FAD6-44AD-9EC4-FDAD99046DA3}" dt="2019-12-13T07:54:39.309" v="1626" actId="1036"/>
          <ac:picMkLst>
            <pc:docMk/>
            <pc:sldMk cId="519408456" sldId="272"/>
            <ac:picMk id="8" creationId="{92E30FC0-D7C4-4699-ACAB-6D0815E034C0}"/>
          </ac:picMkLst>
        </pc:picChg>
        <pc:picChg chg="mod">
          <ac:chgData name="De Pooter Marijn" userId="634ff10e-5ce1-4de2-b291-de73628c3d81" providerId="ADAL" clId="{07A3D6D4-FAD6-44AD-9EC4-FDAD99046DA3}" dt="2019-12-13T07:54:27.945" v="1624" actId="1036"/>
          <ac:picMkLst>
            <pc:docMk/>
            <pc:sldMk cId="519408456" sldId="272"/>
            <ac:picMk id="20" creationId="{7EB390F8-6CA5-4AB3-82C9-95BCE11949D8}"/>
          </ac:picMkLst>
        </pc:picChg>
        <pc:picChg chg="mod">
          <ac:chgData name="De Pooter Marijn" userId="634ff10e-5ce1-4de2-b291-de73628c3d81" providerId="ADAL" clId="{07A3D6D4-FAD6-44AD-9EC4-FDAD99046DA3}" dt="2019-12-13T07:57:49.939" v="1710" actId="207"/>
          <ac:picMkLst>
            <pc:docMk/>
            <pc:sldMk cId="519408456" sldId="272"/>
            <ac:picMk id="25" creationId="{C8C93304-B341-4E49-A2B3-1932EC8D8486}"/>
          </ac:picMkLst>
        </pc:picChg>
        <pc:cxnChg chg="add mod">
          <ac:chgData name="De Pooter Marijn" userId="634ff10e-5ce1-4de2-b291-de73628c3d81" providerId="ADAL" clId="{07A3D6D4-FAD6-44AD-9EC4-FDAD99046DA3}" dt="2019-12-13T07:50:40.864" v="1540" actId="164"/>
          <ac:cxnSpMkLst>
            <pc:docMk/>
            <pc:sldMk cId="519408456" sldId="272"/>
            <ac:cxnSpMk id="12" creationId="{76B4054F-344A-43D1-8529-3E0C5F994E50}"/>
          </ac:cxnSpMkLst>
        </pc:cxnChg>
        <pc:cxnChg chg="add mod">
          <ac:chgData name="De Pooter Marijn" userId="634ff10e-5ce1-4de2-b291-de73628c3d81" providerId="ADAL" clId="{07A3D6D4-FAD6-44AD-9EC4-FDAD99046DA3}" dt="2019-12-13T07:51:12.144" v="1546" actId="1036"/>
          <ac:cxnSpMkLst>
            <pc:docMk/>
            <pc:sldMk cId="519408456" sldId="272"/>
            <ac:cxnSpMk id="16" creationId="{9669D999-5C62-4378-A563-3D449F610AB4}"/>
          </ac:cxnSpMkLst>
        </pc:cxnChg>
      </pc:sldChg>
      <pc:sldChg chg="modSp">
        <pc:chgData name="De Pooter Marijn" userId="634ff10e-5ce1-4de2-b291-de73628c3d81" providerId="ADAL" clId="{07A3D6D4-FAD6-44AD-9EC4-FDAD99046DA3}" dt="2019-12-13T06:22:05.313" v="156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07A3D6D4-FAD6-44AD-9EC4-FDAD99046DA3}" dt="2019-12-13T06:21:58.791" v="134" actId="20577"/>
          <ac:spMkLst>
            <pc:docMk/>
            <pc:sldMk cId="3204788793" sldId="27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06:22:05.313" v="156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addSp delSp modSp">
        <pc:chgData name="De Pooter Marijn" userId="634ff10e-5ce1-4de2-b291-de73628c3d81" providerId="ADAL" clId="{07A3D6D4-FAD6-44AD-9EC4-FDAD99046DA3}" dt="2019-12-13T11:34:13.840" v="5894" actId="113"/>
        <pc:sldMkLst>
          <pc:docMk/>
          <pc:sldMk cId="1845148066" sldId="274"/>
        </pc:sldMkLst>
        <pc:spChg chg="mod">
          <ac:chgData name="De Pooter Marijn" userId="634ff10e-5ce1-4de2-b291-de73628c3d81" providerId="ADAL" clId="{07A3D6D4-FAD6-44AD-9EC4-FDAD99046DA3}" dt="2019-12-13T08:13:27.803" v="1800" actId="20577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28:59.150" v="5866" actId="113"/>
          <ac:spMkLst>
            <pc:docMk/>
            <pc:sldMk cId="1845148066" sldId="27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39.931" v="5849" actId="478"/>
          <ac:spMkLst>
            <pc:docMk/>
            <pc:sldMk cId="1845148066" sldId="27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35.141" v="5840" actId="478"/>
          <ac:spMkLst>
            <pc:docMk/>
            <pc:sldMk cId="1845148066" sldId="274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4:13.840" v="5894" actId="113"/>
          <ac:spMkLst>
            <pc:docMk/>
            <pc:sldMk cId="1845148066" sldId="274"/>
            <ac:spMk id="17" creationId="{59A442AF-4D9A-425D-8F23-652FFE19D466}"/>
          </ac:spMkLst>
        </pc:spChg>
        <pc:grpChg chg="add del">
          <ac:chgData name="De Pooter Marijn" userId="634ff10e-5ce1-4de2-b291-de73628c3d81" providerId="ADAL" clId="{07A3D6D4-FAD6-44AD-9EC4-FDAD99046DA3}" dt="2019-12-13T08:07:08.937" v="1722"/>
          <ac:grpSpMkLst>
            <pc:docMk/>
            <pc:sldMk cId="1845148066" sldId="274"/>
            <ac:grpSpMk id="7" creationId="{6B78E3BE-AA87-42ED-8E33-13D17B08394A}"/>
          </ac:grpSpMkLst>
        </pc:grpChg>
        <pc:grpChg chg="add mod">
          <ac:chgData name="De Pooter Marijn" userId="634ff10e-5ce1-4de2-b291-de73628c3d81" providerId="ADAL" clId="{07A3D6D4-FAD6-44AD-9EC4-FDAD99046DA3}" dt="2019-12-13T08:07:31.914" v="1724" actId="1076"/>
          <ac:grpSpMkLst>
            <pc:docMk/>
            <pc:sldMk cId="1845148066" sldId="274"/>
            <ac:grpSpMk id="12" creationId="{9D0F3759-F3F7-43D6-A74B-E1145E91D75B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59.756" v="5892" actId="113"/>
        <pc:sldMkLst>
          <pc:docMk/>
          <pc:sldMk cId="4210617673" sldId="275"/>
        </pc:sldMkLst>
        <pc:spChg chg="mod">
          <ac:chgData name="De Pooter Marijn" userId="634ff10e-5ce1-4de2-b291-de73628c3d81" providerId="ADAL" clId="{07A3D6D4-FAD6-44AD-9EC4-FDAD99046DA3}" dt="2019-12-13T08:31:56.999" v="1953" actId="20577"/>
          <ac:spMkLst>
            <pc:docMk/>
            <pc:sldMk cId="4210617673" sldId="27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59.756" v="5892" actId="113"/>
          <ac:spMkLst>
            <pc:docMk/>
            <pc:sldMk cId="4210617673" sldId="27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3.342" v="5850" actId="478"/>
          <ac:spMkLst>
            <pc:docMk/>
            <pc:sldMk cId="4210617673" sldId="27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9.677" v="5839" actId="478"/>
          <ac:spMkLst>
            <pc:docMk/>
            <pc:sldMk cId="4210617673" sldId="275"/>
            <ac:spMk id="5" creationId="{170951E5-EBBB-7548-B97E-BFACC4FD1457}"/>
          </ac:spMkLst>
        </pc:spChg>
        <pc:spChg chg="add del mod">
          <ac:chgData name="De Pooter Marijn" userId="634ff10e-5ce1-4de2-b291-de73628c3d81" providerId="ADAL" clId="{07A3D6D4-FAD6-44AD-9EC4-FDAD99046DA3}" dt="2019-12-13T08:44:46.267" v="2087" actId="478"/>
          <ac:spMkLst>
            <pc:docMk/>
            <pc:sldMk cId="4210617673" sldId="275"/>
            <ac:spMk id="12" creationId="{BD55EF70-CE08-4F55-A28D-D023C0C7ABA9}"/>
          </ac:spMkLst>
        </pc:spChg>
        <pc:spChg chg="add del mod">
          <ac:chgData name="De Pooter Marijn" userId="634ff10e-5ce1-4de2-b291-de73628c3d81" providerId="ADAL" clId="{07A3D6D4-FAD6-44AD-9EC4-FDAD99046DA3}" dt="2019-12-13T08:45:30.488" v="2093"/>
          <ac:spMkLst>
            <pc:docMk/>
            <pc:sldMk cId="4210617673" sldId="275"/>
            <ac:spMk id="13" creationId="{0075B1F1-D76A-4CDC-9D4C-A656572DF1E0}"/>
          </ac:spMkLst>
        </pc:spChg>
        <pc:spChg chg="add mod">
          <ac:chgData name="De Pooter Marijn" userId="634ff10e-5ce1-4de2-b291-de73628c3d81" providerId="ADAL" clId="{07A3D6D4-FAD6-44AD-9EC4-FDAD99046DA3}" dt="2019-12-13T11:29:50.226" v="5867" actId="113"/>
          <ac:spMkLst>
            <pc:docMk/>
            <pc:sldMk cId="4210617673" sldId="275"/>
            <ac:spMk id="14" creationId="{BCA81EBB-308D-4BDF-9988-A77AD5ED0DF5}"/>
          </ac:spMkLst>
        </pc:spChg>
        <pc:grpChg chg="add mod">
          <ac:chgData name="De Pooter Marijn" userId="634ff10e-5ce1-4de2-b291-de73628c3d81" providerId="ADAL" clId="{07A3D6D4-FAD6-44AD-9EC4-FDAD99046DA3}" dt="2019-12-13T08:10:40.395" v="1761" actId="1036"/>
          <ac:grpSpMkLst>
            <pc:docMk/>
            <pc:sldMk cId="4210617673" sldId="275"/>
            <ac:grpSpMk id="7" creationId="{2A92C44F-5223-40ED-99A9-EEDA500378F6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11:33:45.642" v="5891" actId="113"/>
        <pc:sldMkLst>
          <pc:docMk/>
          <pc:sldMk cId="1497977832" sldId="276"/>
        </pc:sldMkLst>
        <pc:spChg chg="mod">
          <ac:chgData name="De Pooter Marijn" userId="634ff10e-5ce1-4de2-b291-de73628c3d81" providerId="ADAL" clId="{07A3D6D4-FAD6-44AD-9EC4-FDAD99046DA3}" dt="2019-12-13T08:13:35.807" v="1804" actId="20577"/>
          <ac:spMkLst>
            <pc:docMk/>
            <pc:sldMk cId="1497977832" sldId="27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3:45.642" v="5891" actId="113"/>
          <ac:spMkLst>
            <pc:docMk/>
            <pc:sldMk cId="1497977832" sldId="27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48.439" v="5851" actId="478"/>
          <ac:spMkLst>
            <pc:docMk/>
            <pc:sldMk cId="1497977832" sldId="27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4.607" v="5838" actId="478"/>
          <ac:spMkLst>
            <pc:docMk/>
            <pc:sldMk cId="1497977832" sldId="276"/>
            <ac:spMk id="5" creationId="{170951E5-EBBB-7548-B97E-BFACC4FD1457}"/>
          </ac:spMkLst>
        </pc:spChg>
        <pc:spChg chg="add mod">
          <ac:chgData name="De Pooter Marijn" userId="634ff10e-5ce1-4de2-b291-de73628c3d81" providerId="ADAL" clId="{07A3D6D4-FAD6-44AD-9EC4-FDAD99046DA3}" dt="2019-12-13T11:30:26.405" v="5874" actId="113"/>
          <ac:spMkLst>
            <pc:docMk/>
            <pc:sldMk cId="1497977832" sldId="276"/>
            <ac:spMk id="12" creationId="{6EC7CE0E-9844-48E7-9157-7B21B0C5D34E}"/>
          </ac:spMkLst>
        </pc:spChg>
        <pc:grpChg chg="add">
          <ac:chgData name="De Pooter Marijn" userId="634ff10e-5ce1-4de2-b291-de73628c3d81" providerId="ADAL" clId="{07A3D6D4-FAD6-44AD-9EC4-FDAD99046DA3}" dt="2019-12-13T08:11:30.485" v="1774"/>
          <ac:grpSpMkLst>
            <pc:docMk/>
            <pc:sldMk cId="1497977832" sldId="276"/>
            <ac:grpSpMk id="7" creationId="{A508F8BD-F6CC-489F-8C36-60A2660D4F91}"/>
          </ac:grpSpMkLst>
        </pc:grpChg>
      </pc:sldChg>
      <pc:sldChg chg="addSp delSp modSp">
        <pc:chgData name="De Pooter Marijn" userId="634ff10e-5ce1-4de2-b291-de73628c3d81" providerId="ADAL" clId="{07A3D6D4-FAD6-44AD-9EC4-FDAD99046DA3}" dt="2019-12-13T20:11:41.985" v="10826" actId="207"/>
        <pc:sldMkLst>
          <pc:docMk/>
          <pc:sldMk cId="3374086667" sldId="277"/>
        </pc:sldMkLst>
        <pc:spChg chg="mod">
          <ac:chgData name="De Pooter Marijn" userId="634ff10e-5ce1-4de2-b291-de73628c3d81" providerId="ADAL" clId="{07A3D6D4-FAD6-44AD-9EC4-FDAD99046DA3}" dt="2019-12-13T08:13:43.610" v="1805" actId="20577"/>
          <ac:spMkLst>
            <pc:docMk/>
            <pc:sldMk cId="3374086667" sldId="27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1:41.985" v="10826" actId="207"/>
          <ac:spMkLst>
            <pc:docMk/>
            <pc:sldMk cId="3374086667" sldId="27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3.804" v="5852" actId="478"/>
          <ac:spMkLst>
            <pc:docMk/>
            <pc:sldMk cId="3374086667" sldId="27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20.638" v="5837" actId="478"/>
          <ac:spMkLst>
            <pc:docMk/>
            <pc:sldMk cId="3374086667" sldId="27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5:34.006" v="1821" actId="20577"/>
          <ac:spMkLst>
            <pc:docMk/>
            <pc:sldMk cId="3374086667" sldId="277"/>
            <ac:spMk id="8" creationId="{85AB7837-E430-4D92-B538-2843377BD331}"/>
          </ac:spMkLst>
        </pc:spChg>
        <pc:grpChg chg="add mod">
          <ac:chgData name="De Pooter Marijn" userId="634ff10e-5ce1-4de2-b291-de73628c3d81" providerId="ADAL" clId="{07A3D6D4-FAD6-44AD-9EC4-FDAD99046DA3}" dt="2019-12-13T19:56:36.586" v="10817" actId="14826"/>
          <ac:grpSpMkLst>
            <pc:docMk/>
            <pc:sldMk cId="3374086667" sldId="277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10.070" v="10818" actId="207"/>
          <ac:picMkLst>
            <pc:docMk/>
            <pc:sldMk cId="3374086667" sldId="277"/>
            <ac:picMk id="9" creationId="{3A682BE5-EE5E-4B2A-95CB-204EB8B3949B}"/>
          </ac:picMkLst>
        </pc:picChg>
      </pc:sldChg>
      <pc:sldChg chg="modSp add del ord">
        <pc:chgData name="De Pooter Marijn" userId="634ff10e-5ce1-4de2-b291-de73628c3d81" providerId="ADAL" clId="{07A3D6D4-FAD6-44AD-9EC4-FDAD99046DA3}" dt="2019-12-13T09:27:20.437" v="2832" actId="2696"/>
        <pc:sldMkLst>
          <pc:docMk/>
          <pc:sldMk cId="1616704260" sldId="278"/>
        </pc:sldMkLst>
        <pc:spChg chg="mod">
          <ac:chgData name="De Pooter Marijn" userId="634ff10e-5ce1-4de2-b291-de73628c3d81" providerId="ADAL" clId="{07A3D6D4-FAD6-44AD-9EC4-FDAD99046DA3}" dt="2019-12-13T06:12:06.680" v="107" actId="20577"/>
          <ac:spMkLst>
            <pc:docMk/>
            <pc:sldMk cId="1616704260" sldId="278"/>
            <ac:spMk id="2" creationId="{E86959B1-3923-4945-A1AB-86C646A4550E}"/>
          </ac:spMkLst>
        </pc:spChg>
      </pc:sldChg>
      <pc:sldChg chg="modSp add ord">
        <pc:chgData name="De Pooter Marijn" userId="634ff10e-5ce1-4de2-b291-de73628c3d81" providerId="ADAL" clId="{07A3D6D4-FAD6-44AD-9EC4-FDAD99046DA3}" dt="2019-12-13T09:25:51.303" v="2823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07A3D6D4-FAD6-44AD-9EC4-FDAD99046DA3}" dt="2019-12-13T09:25:51.303" v="2823" actId="20577"/>
          <ac:spMkLst>
            <pc:docMk/>
            <pc:sldMk cId="3341352248" sldId="279"/>
            <ac:spMk id="2" creationId="{C8E4B304-2DE3-F24E-99A6-73CE5CA3B523}"/>
          </ac:spMkLst>
        </pc:spChg>
      </pc:sldChg>
      <pc:sldChg chg="modSp add del">
        <pc:chgData name="De Pooter Marijn" userId="634ff10e-5ce1-4de2-b291-de73628c3d81" providerId="ADAL" clId="{07A3D6D4-FAD6-44AD-9EC4-FDAD99046DA3}" dt="2019-12-13T09:22:21.836" v="2812" actId="2696"/>
        <pc:sldMkLst>
          <pc:docMk/>
          <pc:sldMk cId="3587490499" sldId="280"/>
        </pc:sldMkLst>
        <pc:spChg chg="mod">
          <ac:chgData name="De Pooter Marijn" userId="634ff10e-5ce1-4de2-b291-de73628c3d81" providerId="ADAL" clId="{07A3D6D4-FAD6-44AD-9EC4-FDAD99046DA3}" dt="2019-12-13T06:47:40.136" v="899" actId="20577"/>
          <ac:spMkLst>
            <pc:docMk/>
            <pc:sldMk cId="3587490499" sldId="28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7:31.471" v="885" actId="404"/>
          <ac:spMkLst>
            <pc:docMk/>
            <pc:sldMk cId="3587490499" sldId="280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09:14:35.485" v="2563" actId="2696"/>
        <pc:sldMkLst>
          <pc:docMk/>
          <pc:sldMk cId="2506887980" sldId="281"/>
        </pc:sldMkLst>
        <pc:spChg chg="mod">
          <ac:chgData name="De Pooter Marijn" userId="634ff10e-5ce1-4de2-b291-de73628c3d81" providerId="ADAL" clId="{07A3D6D4-FAD6-44AD-9EC4-FDAD99046DA3}" dt="2019-12-13T06:22:45.562" v="197" actId="20577"/>
          <ac:spMkLst>
            <pc:docMk/>
            <pc:sldMk cId="2506887980" sldId="281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37:13.338" v="329" actId="20577"/>
          <ac:spMkLst>
            <pc:docMk/>
            <pc:sldMk cId="2506887980" sldId="281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15:22.302" v="2580" actId="2696"/>
        <pc:sldMkLst>
          <pc:docMk/>
          <pc:sldMk cId="913906447" sldId="282"/>
        </pc:sldMkLst>
        <pc:spChg chg="mod">
          <ac:chgData name="De Pooter Marijn" userId="634ff10e-5ce1-4de2-b291-de73628c3d81" providerId="ADAL" clId="{07A3D6D4-FAD6-44AD-9EC4-FDAD99046DA3}" dt="2019-12-13T06:28:46.182" v="257" actId="20577"/>
          <ac:spMkLst>
            <pc:docMk/>
            <pc:sldMk cId="913906447" sldId="282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06:40:08.720" v="473" actId="20577"/>
          <ac:spMkLst>
            <pc:docMk/>
            <pc:sldMk cId="913906447" sldId="282"/>
            <ac:spMk id="3" creationId="{4ECABE3C-BC33-8245-822C-EE2D7505A266}"/>
          </ac:spMkLst>
        </pc:spChg>
      </pc:sldChg>
      <pc:sldChg chg="modSp add del">
        <pc:chgData name="De Pooter Marijn" userId="634ff10e-5ce1-4de2-b291-de73628c3d81" providerId="ADAL" clId="{07A3D6D4-FAD6-44AD-9EC4-FDAD99046DA3}" dt="2019-12-13T09:21:32.832" v="2778" actId="2696"/>
        <pc:sldMkLst>
          <pc:docMk/>
          <pc:sldMk cId="774056314" sldId="283"/>
        </pc:sldMkLst>
        <pc:spChg chg="mod">
          <ac:chgData name="De Pooter Marijn" userId="634ff10e-5ce1-4de2-b291-de73628c3d81" providerId="ADAL" clId="{07A3D6D4-FAD6-44AD-9EC4-FDAD99046DA3}" dt="2019-12-13T06:46:40.527" v="870" actId="20577"/>
          <ac:spMkLst>
            <pc:docMk/>
            <pc:sldMk cId="774056314" sldId="283"/>
            <ac:spMk id="3" creationId="{4ECABE3C-BC33-8245-822C-EE2D7505A2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5:09:07.114" v="8805" actId="20577"/>
        <pc:sldMkLst>
          <pc:docMk/>
          <pc:sldMk cId="1513872387" sldId="284"/>
        </pc:sldMkLst>
        <pc:spChg chg="mod">
          <ac:chgData name="De Pooter Marijn" userId="634ff10e-5ce1-4de2-b291-de73628c3d81" providerId="ADAL" clId="{07A3D6D4-FAD6-44AD-9EC4-FDAD99046DA3}" dt="2019-12-13T06:48:29.664" v="923" actId="20577"/>
          <ac:spMkLst>
            <pc:docMk/>
            <pc:sldMk cId="1513872387" sldId="28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09:07.114" v="8805" actId="20577"/>
          <ac:spMkLst>
            <pc:docMk/>
            <pc:sldMk cId="1513872387" sldId="28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7.420" v="5860" actId="478"/>
          <ac:spMkLst>
            <pc:docMk/>
            <pc:sldMk cId="1513872387" sldId="28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24.486" v="5829" actId="478"/>
          <ac:spMkLst>
            <pc:docMk/>
            <pc:sldMk cId="1513872387" sldId="284"/>
            <ac:spMk id="5" creationId="{170951E5-EBBB-7548-B97E-BFACC4FD1457}"/>
          </ac:spMkLst>
        </pc:spChg>
      </pc:sldChg>
      <pc:sldChg chg="modSp add del">
        <pc:chgData name="De Pooter Marijn" userId="634ff10e-5ce1-4de2-b291-de73628c3d81" providerId="ADAL" clId="{07A3D6D4-FAD6-44AD-9EC4-FDAD99046DA3}" dt="2019-12-13T06:48:04.807" v="911" actId="2696"/>
        <pc:sldMkLst>
          <pc:docMk/>
          <pc:sldMk cId="2336102105" sldId="284"/>
        </pc:sldMkLst>
        <pc:spChg chg="mod">
          <ac:chgData name="De Pooter Marijn" userId="634ff10e-5ce1-4de2-b291-de73628c3d81" providerId="ADAL" clId="{07A3D6D4-FAD6-44AD-9EC4-FDAD99046DA3}" dt="2019-12-13T06:47:57.952" v="910" actId="20577"/>
          <ac:spMkLst>
            <pc:docMk/>
            <pc:sldMk cId="2336102105" sldId="284"/>
            <ac:spMk id="2" creationId="{E86959B1-3923-4945-A1AB-86C646A4550E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1:15:57.364" v="5853" actId="478"/>
        <pc:sldMkLst>
          <pc:docMk/>
          <pc:sldMk cId="2842159913" sldId="285"/>
        </pc:sldMkLst>
        <pc:spChg chg="mod">
          <ac:chgData name="De Pooter Marijn" userId="634ff10e-5ce1-4de2-b291-de73628c3d81" providerId="ADAL" clId="{07A3D6D4-FAD6-44AD-9EC4-FDAD99046DA3}" dt="2019-12-13T08:17:32.287" v="1860" actId="20577"/>
          <ac:spMkLst>
            <pc:docMk/>
            <pc:sldMk cId="2842159913" sldId="28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38:23.725" v="4402" actId="6549"/>
          <ac:spMkLst>
            <pc:docMk/>
            <pc:sldMk cId="2842159913" sldId="28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15:57.364" v="5853" actId="478"/>
          <ac:spMkLst>
            <pc:docMk/>
            <pc:sldMk cId="2842159913" sldId="28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5.103" v="5836" actId="478"/>
          <ac:spMkLst>
            <pc:docMk/>
            <pc:sldMk cId="2842159913" sldId="285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8:17:28.176" v="1857" actId="20577"/>
          <ac:spMkLst>
            <pc:docMk/>
            <pc:sldMk cId="2842159913" sldId="285"/>
            <ac:spMk id="8" creationId="{7FA4D928-E4CE-44E5-8A50-DAB9110C4394}"/>
          </ac:spMkLst>
        </pc:spChg>
        <pc:grpChg chg="add mod">
          <ac:chgData name="De Pooter Marijn" userId="634ff10e-5ce1-4de2-b291-de73628c3d81" providerId="ADAL" clId="{07A3D6D4-FAD6-44AD-9EC4-FDAD99046DA3}" dt="2019-12-13T08:18:34.256" v="1861" actId="14826"/>
          <ac:grpSpMkLst>
            <pc:docMk/>
            <pc:sldMk cId="2842159913" sldId="285"/>
            <ac:grpSpMk id="7" creationId="{D029D5A1-E55D-42C3-BDC9-54D21A954650}"/>
          </ac:grpSpMkLst>
        </pc:grpChg>
        <pc:picChg chg="mod">
          <ac:chgData name="De Pooter Marijn" userId="634ff10e-5ce1-4de2-b291-de73628c3d81" providerId="ADAL" clId="{07A3D6D4-FAD6-44AD-9EC4-FDAD99046DA3}" dt="2019-12-13T08:18:39.407" v="1862" actId="207"/>
          <ac:picMkLst>
            <pc:docMk/>
            <pc:sldMk cId="2842159913" sldId="285"/>
            <ac:picMk id="9" creationId="{3C5409BA-F9BE-4E64-9527-FF3B4A43303A}"/>
          </ac:picMkLst>
        </pc:picChg>
      </pc:sldChg>
      <pc:sldChg chg="add del">
        <pc:chgData name="De Pooter Marijn" userId="634ff10e-5ce1-4de2-b291-de73628c3d81" providerId="ADAL" clId="{07A3D6D4-FAD6-44AD-9EC4-FDAD99046DA3}" dt="2019-12-13T09:12:33.649" v="2496" actId="2696"/>
        <pc:sldMkLst>
          <pc:docMk/>
          <pc:sldMk cId="478304014" sldId="286"/>
        </pc:sldMkLst>
      </pc:sldChg>
      <pc:sldChg chg="delSp modSp add ord">
        <pc:chgData name="De Pooter Marijn" userId="634ff10e-5ce1-4de2-b291-de73628c3d81" providerId="ADAL" clId="{07A3D6D4-FAD6-44AD-9EC4-FDAD99046DA3}" dt="2019-12-13T11:16:05.053" v="5854" actId="478"/>
        <pc:sldMkLst>
          <pc:docMk/>
          <pc:sldMk cId="1474709772" sldId="286"/>
        </pc:sldMkLst>
        <pc:spChg chg="mod">
          <ac:chgData name="De Pooter Marijn" userId="634ff10e-5ce1-4de2-b291-de73628c3d81" providerId="ADAL" clId="{07A3D6D4-FAD6-44AD-9EC4-FDAD99046DA3}" dt="2019-12-13T09:12:59.067" v="2509" actId="20577"/>
          <ac:spMkLst>
            <pc:docMk/>
            <pc:sldMk cId="1474709772" sldId="286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16:05.053" v="5854" actId="478"/>
          <ac:spMkLst>
            <pc:docMk/>
            <pc:sldMk cId="1474709772" sldId="28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10.039" v="5835" actId="478"/>
          <ac:spMkLst>
            <pc:docMk/>
            <pc:sldMk cId="1474709772" sldId="28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09:51:27.247" v="3053" actId="1036"/>
          <ac:spMkLst>
            <pc:docMk/>
            <pc:sldMk cId="1474709772" sldId="286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33:51.575" v="4147" actId="478"/>
          <ac:spMkLst>
            <pc:docMk/>
            <pc:sldMk cId="1474709772" sldId="286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48.190" v="4146" actId="478"/>
          <ac:grpSpMkLst>
            <pc:docMk/>
            <pc:sldMk cId="1474709772" sldId="286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33:20.790" v="5888" actId="113"/>
        <pc:sldMkLst>
          <pc:docMk/>
          <pc:sldMk cId="225079790" sldId="287"/>
        </pc:sldMkLst>
        <pc:spChg chg="mod">
          <ac:chgData name="De Pooter Marijn" userId="634ff10e-5ce1-4de2-b291-de73628c3d81" providerId="ADAL" clId="{07A3D6D4-FAD6-44AD-9EC4-FDAD99046DA3}" dt="2019-12-13T09:14:01.790" v="2554" actId="20577"/>
          <ac:spMkLst>
            <pc:docMk/>
            <pc:sldMk cId="225079790" sldId="287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32:12.742" v="5878" actId="113"/>
          <ac:spMkLst>
            <pc:docMk/>
            <pc:sldMk cId="225079790" sldId="287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3.909" v="5856" actId="478"/>
          <ac:spMkLst>
            <pc:docMk/>
            <pc:sldMk cId="225079790" sldId="287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0.482" v="5833" actId="478"/>
          <ac:spMkLst>
            <pc:docMk/>
            <pc:sldMk cId="225079790" sldId="287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20.790" v="5888" actId="113"/>
          <ac:spMkLst>
            <pc:docMk/>
            <pc:sldMk cId="225079790" sldId="287"/>
            <ac:spMk id="17" creationId="{59A442AF-4D9A-425D-8F23-652FFE19D466}"/>
          </ac:spMkLst>
        </pc:spChg>
      </pc:sldChg>
      <pc:sldChg chg="delSp modSp add">
        <pc:chgData name="De Pooter Marijn" userId="634ff10e-5ce1-4de2-b291-de73628c3d81" providerId="ADAL" clId="{07A3D6D4-FAD6-44AD-9EC4-FDAD99046DA3}" dt="2019-12-13T11:33:09.921" v="5886" actId="113"/>
        <pc:sldMkLst>
          <pc:docMk/>
          <pc:sldMk cId="2172744578" sldId="288"/>
        </pc:sldMkLst>
        <pc:spChg chg="mod">
          <ac:chgData name="De Pooter Marijn" userId="634ff10e-5ce1-4de2-b291-de73628c3d81" providerId="ADAL" clId="{07A3D6D4-FAD6-44AD-9EC4-FDAD99046DA3}" dt="2019-12-13T11:32:56.217" v="5884" actId="113"/>
          <ac:spMkLst>
            <pc:docMk/>
            <pc:sldMk cId="2172744578" sldId="288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39.339" v="5857" actId="478"/>
          <ac:spMkLst>
            <pc:docMk/>
            <pc:sldMk cId="2172744578" sldId="288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43.450" v="5832" actId="478"/>
          <ac:spMkLst>
            <pc:docMk/>
            <pc:sldMk cId="2172744578" sldId="288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1:33:09.921" v="5886" actId="113"/>
          <ac:spMkLst>
            <pc:docMk/>
            <pc:sldMk cId="2172744578" sldId="288"/>
            <ac:spMk id="17" creationId="{59A442AF-4D9A-425D-8F23-652FFE19D466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14.407" v="10832" actId="207"/>
        <pc:sldMkLst>
          <pc:docMk/>
          <pc:sldMk cId="197127571" sldId="289"/>
        </pc:sldMkLst>
        <pc:spChg chg="mod">
          <ac:chgData name="De Pooter Marijn" userId="634ff10e-5ce1-4de2-b291-de73628c3d81" providerId="ADAL" clId="{07A3D6D4-FAD6-44AD-9EC4-FDAD99046DA3}" dt="2019-12-13T09:21:56.317" v="2795" actId="20577"/>
          <ac:spMkLst>
            <pc:docMk/>
            <pc:sldMk cId="197127571" sldId="289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3:14.407" v="10832" actId="207"/>
          <ac:spMkLst>
            <pc:docMk/>
            <pc:sldMk cId="197127571" sldId="28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44.952" v="5858" actId="478"/>
          <ac:spMkLst>
            <pc:docMk/>
            <pc:sldMk cId="197127571" sldId="289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8.039" v="5831" actId="478"/>
          <ac:spMkLst>
            <pc:docMk/>
            <pc:sldMk cId="197127571" sldId="289"/>
            <ac:spMk id="5" creationId="{170951E5-EBBB-7548-B97E-BFACC4FD1457}"/>
          </ac:spMkLst>
        </pc:spChg>
        <pc:grpChg chg="mod">
          <ac:chgData name="De Pooter Marijn" userId="634ff10e-5ce1-4de2-b291-de73628c3d81" providerId="ADAL" clId="{07A3D6D4-FAD6-44AD-9EC4-FDAD99046DA3}" dt="2019-12-13T19:57:54.051" v="10819" actId="14826"/>
          <ac:grpSpMkLst>
            <pc:docMk/>
            <pc:sldMk cId="197127571" sldId="289"/>
            <ac:grpSpMk id="7" creationId="{D0133044-C7BB-49E8-B2F6-0A8C23B5735F}"/>
          </ac:grpSpMkLst>
        </pc:grpChg>
        <pc:picChg chg="mod">
          <ac:chgData name="De Pooter Marijn" userId="634ff10e-5ce1-4de2-b291-de73628c3d81" providerId="ADAL" clId="{07A3D6D4-FAD6-44AD-9EC4-FDAD99046DA3}" dt="2019-12-13T19:57:59.066" v="10820" actId="207"/>
          <ac:picMkLst>
            <pc:docMk/>
            <pc:sldMk cId="197127571" sldId="289"/>
            <ac:picMk id="9" creationId="{3A682BE5-EE5E-4B2A-95CB-204EB8B3949B}"/>
          </ac:picMkLst>
        </pc:picChg>
      </pc:sldChg>
      <pc:sldChg chg="delSp modSp add ord">
        <pc:chgData name="De Pooter Marijn" userId="634ff10e-5ce1-4de2-b291-de73628c3d81" providerId="ADAL" clId="{07A3D6D4-FAD6-44AD-9EC4-FDAD99046DA3}" dt="2019-12-13T11:21:02.193" v="5861" actId="478"/>
        <pc:sldMkLst>
          <pc:docMk/>
          <pc:sldMk cId="548687360" sldId="290"/>
        </pc:sldMkLst>
        <pc:spChg chg="mod">
          <ac:chgData name="De Pooter Marijn" userId="634ff10e-5ce1-4de2-b291-de73628c3d81" providerId="ADAL" clId="{07A3D6D4-FAD6-44AD-9EC4-FDAD99046DA3}" dt="2019-12-13T09:27:39.227" v="2839" actId="20577"/>
          <ac:spMkLst>
            <pc:docMk/>
            <pc:sldMk cId="548687360" sldId="290"/>
            <ac:spMk id="2" creationId="{E86959B1-3923-4945-A1AB-86C646A4550E}"/>
          </ac:spMkLst>
        </pc:spChg>
        <pc:spChg chg="del">
          <ac:chgData name="De Pooter Marijn" userId="634ff10e-5ce1-4de2-b291-de73628c3d81" providerId="ADAL" clId="{07A3D6D4-FAD6-44AD-9EC4-FDAD99046DA3}" dt="2019-12-13T11:21:02.193" v="5861" actId="478"/>
          <ac:spMkLst>
            <pc:docMk/>
            <pc:sldMk cId="548687360" sldId="290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14.061" v="5828" actId="478"/>
          <ac:spMkLst>
            <pc:docMk/>
            <pc:sldMk cId="548687360" sldId="290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59:02.315" v="5248" actId="1036"/>
          <ac:spMkLst>
            <pc:docMk/>
            <pc:sldMk cId="548687360" sldId="290"/>
            <ac:spMk id="28" creationId="{4F9C07ED-5187-4358-A1B7-4A9A65AFD010}"/>
          </ac:spMkLst>
        </pc:spChg>
        <pc:spChg chg="del mod">
          <ac:chgData name="De Pooter Marijn" userId="634ff10e-5ce1-4de2-b291-de73628c3d81" providerId="ADAL" clId="{07A3D6D4-FAD6-44AD-9EC4-FDAD99046DA3}" dt="2019-12-13T10:50:18.433" v="5006" actId="478"/>
          <ac:spMkLst>
            <pc:docMk/>
            <pc:sldMk cId="548687360" sldId="290"/>
            <ac:spMk id="29" creationId="{DEF9AD08-44CB-48E1-B629-6BA3D5E63D6A}"/>
          </ac:spMkLst>
        </pc:spChg>
        <pc:grpChg chg="del mod">
          <ac:chgData name="De Pooter Marijn" userId="634ff10e-5ce1-4de2-b291-de73628c3d81" providerId="ADAL" clId="{07A3D6D4-FAD6-44AD-9EC4-FDAD99046DA3}" dt="2019-12-13T10:50:13.544" v="5005" actId="478"/>
          <ac:grpSpMkLst>
            <pc:docMk/>
            <pc:sldMk cId="548687360" sldId="290"/>
            <ac:grpSpMk id="18" creationId="{AD34872D-63DB-47B8-8DE1-DB3059232B19}"/>
          </ac:grpSpMkLst>
        </pc:grpChg>
      </pc:sldChg>
      <pc:sldChg chg="addSp delSp modSp add modAnim">
        <pc:chgData name="De Pooter Marijn" userId="634ff10e-5ce1-4de2-b291-de73628c3d81" providerId="ADAL" clId="{07A3D6D4-FAD6-44AD-9EC4-FDAD99046DA3}" dt="2019-12-13T15:04:43.352" v="8654" actId="14100"/>
        <pc:sldMkLst>
          <pc:docMk/>
          <pc:sldMk cId="1597515294" sldId="291"/>
        </pc:sldMkLst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3" creationId="{0404F855-57EB-4013-8B77-A4502D830926}"/>
          </ac:spMkLst>
        </pc:spChg>
        <pc:spChg chg="del">
          <ac:chgData name="De Pooter Marijn" userId="634ff10e-5ce1-4de2-b291-de73628c3d81" providerId="ADAL" clId="{07A3D6D4-FAD6-44AD-9EC4-FDAD99046DA3}" dt="2019-12-13T11:21:06.473" v="5862" actId="478"/>
          <ac:spMkLst>
            <pc:docMk/>
            <pc:sldMk cId="1597515294" sldId="291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8.260" v="5827" actId="478"/>
          <ac:spMkLst>
            <pc:docMk/>
            <pc:sldMk cId="1597515294" sldId="291"/>
            <ac:spMk id="5" creationId="{170951E5-EBBB-7548-B97E-BFACC4FD1457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7" creationId="{E4883CB2-236C-4715-A260-C6520F8F40E7}"/>
          </ac:spMkLst>
        </pc:spChg>
        <pc:spChg chg="add mod topLvl">
          <ac:chgData name="De Pooter Marijn" userId="634ff10e-5ce1-4de2-b291-de73628c3d81" providerId="ADAL" clId="{07A3D6D4-FAD6-44AD-9EC4-FDAD99046DA3}" dt="2019-12-13T15:04:43.352" v="8654" actId="14100"/>
          <ac:spMkLst>
            <pc:docMk/>
            <pc:sldMk cId="1597515294" sldId="291"/>
            <ac:spMk id="23" creationId="{CBB965C4-AD38-44D7-8F91-306FF19BCA73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4" creationId="{4F577C10-0EC5-40C8-B5F0-14DCD2871DDA}"/>
          </ac:spMkLst>
        </pc:spChg>
        <pc:spChg chg="add mod topLvl">
          <ac:chgData name="De Pooter Marijn" userId="634ff10e-5ce1-4de2-b291-de73628c3d81" providerId="ADAL" clId="{07A3D6D4-FAD6-44AD-9EC4-FDAD99046DA3}" dt="2019-12-13T14:50:18.292" v="8349" actId="165"/>
          <ac:spMkLst>
            <pc:docMk/>
            <pc:sldMk cId="1597515294" sldId="291"/>
            <ac:spMk id="25" creationId="{D9E07D93-97F1-4D40-AA8E-4DA89C600A9A}"/>
          </ac:spMkLst>
        </pc:spChg>
        <pc:spChg chg="del">
          <ac:chgData name="De Pooter Marijn" userId="634ff10e-5ce1-4de2-b291-de73628c3d81" providerId="ADAL" clId="{07A3D6D4-FAD6-44AD-9EC4-FDAD99046DA3}" dt="2019-12-13T10:35:50.287" v="4149" actId="478"/>
          <ac:spMkLst>
            <pc:docMk/>
            <pc:sldMk cId="1597515294" sldId="291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14:50:27.744" v="8350" actId="14100"/>
          <ac:spMkLst>
            <pc:docMk/>
            <pc:sldMk cId="1597515294" sldId="291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5:46.591" v="4148" actId="478"/>
          <ac:grpSpMkLst>
            <pc:docMk/>
            <pc:sldMk cId="1597515294" sldId="291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6:07.509" v="4150" actId="1076"/>
          <ac:grpSpMkLst>
            <pc:docMk/>
            <pc:sldMk cId="1597515294" sldId="291"/>
            <ac:grpSpMk id="18" creationId="{AD34872D-63DB-47B8-8DE1-DB3059232B19}"/>
          </ac:grpSpMkLst>
        </pc:grpChg>
        <pc:grpChg chg="add del mod">
          <ac:chgData name="De Pooter Marijn" userId="634ff10e-5ce1-4de2-b291-de73628c3d81" providerId="ADAL" clId="{07A3D6D4-FAD6-44AD-9EC4-FDAD99046DA3}" dt="2019-12-13T14:50:18.292" v="8349" actId="165"/>
          <ac:grpSpMkLst>
            <pc:docMk/>
            <pc:sldMk cId="1597515294" sldId="291"/>
            <ac:grpSpMk id="42" creationId="{C5FB0484-8764-4E05-877C-AFBD184449F1}"/>
          </ac:grpSpMkLst>
        </pc:grpChg>
        <pc:cxnChg chg="add mod topLvl">
          <ac:chgData name="De Pooter Marijn" userId="634ff10e-5ce1-4de2-b291-de73628c3d81" providerId="ADAL" clId="{07A3D6D4-FAD6-44AD-9EC4-FDAD99046DA3}" dt="2019-12-13T14:50:18.292" v="8349" actId="165"/>
          <ac:cxnSpMkLst>
            <pc:docMk/>
            <pc:sldMk cId="1597515294" sldId="291"/>
            <ac:cxnSpMk id="11" creationId="{134F16AB-807B-4D62-9365-3EF6A814F21E}"/>
          </ac:cxnSpMkLst>
        </pc:cxnChg>
        <pc:cxnChg chg="add mod topLvl">
          <ac:chgData name="De Pooter Marijn" userId="634ff10e-5ce1-4de2-b291-de73628c3d81" providerId="ADAL" clId="{07A3D6D4-FAD6-44AD-9EC4-FDAD99046DA3}" dt="2019-12-13T14:51:21.157" v="8357" actId="14100"/>
          <ac:cxnSpMkLst>
            <pc:docMk/>
            <pc:sldMk cId="1597515294" sldId="291"/>
            <ac:cxnSpMk id="14" creationId="{1A1E38A3-C733-45A0-83B6-3DA7CA7B4E00}"/>
          </ac:cxnSpMkLst>
        </pc:cxnChg>
      </pc:sldChg>
      <pc:sldChg chg="delSp modSp add">
        <pc:chgData name="De Pooter Marijn" userId="634ff10e-5ce1-4de2-b291-de73628c3d81" providerId="ADAL" clId="{07A3D6D4-FAD6-44AD-9EC4-FDAD99046DA3}" dt="2019-12-13T20:12:28.508" v="10828" actId="207"/>
        <pc:sldMkLst>
          <pc:docMk/>
          <pc:sldMk cId="1065570609" sldId="292"/>
        </pc:sldMkLst>
        <pc:spChg chg="del">
          <ac:chgData name="De Pooter Marijn" userId="634ff10e-5ce1-4de2-b291-de73628c3d81" providerId="ADAL" clId="{07A3D6D4-FAD6-44AD-9EC4-FDAD99046DA3}" dt="2019-12-13T11:15:33.054" v="5848" actId="478"/>
          <ac:spMkLst>
            <pc:docMk/>
            <pc:sldMk cId="1065570609" sldId="292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4:43.058" v="5841" actId="478"/>
          <ac:spMkLst>
            <pc:docMk/>
            <pc:sldMk cId="1065570609" sldId="292"/>
            <ac:spMk id="5" creationId="{170951E5-EBBB-7548-B97E-BFACC4FD1457}"/>
          </ac:spMkLst>
        </pc:spChg>
        <pc:spChg chg="del">
          <ac:chgData name="De Pooter Marijn" userId="634ff10e-5ce1-4de2-b291-de73628c3d81" providerId="ADAL" clId="{07A3D6D4-FAD6-44AD-9EC4-FDAD99046DA3}" dt="2019-12-13T10:29:18.196" v="3871" actId="478"/>
          <ac:spMkLst>
            <pc:docMk/>
            <pc:sldMk cId="1065570609" sldId="292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28.508" v="10828" actId="207"/>
          <ac:spMkLst>
            <pc:docMk/>
            <pc:sldMk cId="1065570609" sldId="292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29:20.214" v="3872" actId="478"/>
          <ac:grpSpMkLst>
            <pc:docMk/>
            <pc:sldMk cId="1065570609" sldId="292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1:25.194" v="3932" actId="1076"/>
          <ac:grpSpMkLst>
            <pc:docMk/>
            <pc:sldMk cId="1065570609" sldId="292"/>
            <ac:grpSpMk id="18" creationId="{AD34872D-63DB-47B8-8DE1-DB3059232B19}"/>
          </ac:grpSpMkLst>
        </pc:grpChg>
      </pc:sldChg>
      <pc:sldChg chg="addSp delSp modSp add del">
        <pc:chgData name="De Pooter Marijn" userId="634ff10e-5ce1-4de2-b291-de73628c3d81" providerId="ADAL" clId="{07A3D6D4-FAD6-44AD-9EC4-FDAD99046DA3}" dt="2019-12-13T20:12:47.442" v="10829" actId="207"/>
        <pc:sldMkLst>
          <pc:docMk/>
          <pc:sldMk cId="159997603" sldId="293"/>
        </pc:sldMkLst>
        <pc:spChg chg="del">
          <ac:chgData name="De Pooter Marijn" userId="634ff10e-5ce1-4de2-b291-de73628c3d81" providerId="ADAL" clId="{07A3D6D4-FAD6-44AD-9EC4-FDAD99046DA3}" dt="2019-12-13T11:16:13.598" v="5855" actId="478"/>
          <ac:spMkLst>
            <pc:docMk/>
            <pc:sldMk cId="159997603" sldId="293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57.538" v="5834" actId="478"/>
          <ac:spMkLst>
            <pc:docMk/>
            <pc:sldMk cId="159997603" sldId="293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10:32:52.463" v="4061" actId="1036"/>
          <ac:spMkLst>
            <pc:docMk/>
            <pc:sldMk cId="159997603" sldId="293"/>
            <ac:spMk id="19" creationId="{7E644330-BCBC-48E4-99BD-44071367D322}"/>
          </ac:spMkLst>
        </pc:spChg>
        <pc:spChg chg="add del">
          <ac:chgData name="De Pooter Marijn" userId="634ff10e-5ce1-4de2-b291-de73628c3d81" providerId="ADAL" clId="{07A3D6D4-FAD6-44AD-9EC4-FDAD99046DA3}" dt="2019-12-13T10:33:28.154" v="4074" actId="478"/>
          <ac:spMkLst>
            <pc:docMk/>
            <pc:sldMk cId="159997603" sldId="293"/>
            <ac:spMk id="28" creationId="{4F9C07ED-5187-4358-A1B7-4A9A65AFD010}"/>
          </ac:spMkLst>
        </pc:spChg>
        <pc:spChg chg="mod">
          <ac:chgData name="De Pooter Marijn" userId="634ff10e-5ce1-4de2-b291-de73628c3d81" providerId="ADAL" clId="{07A3D6D4-FAD6-44AD-9EC4-FDAD99046DA3}" dt="2019-12-13T20:12:47.442" v="10829" actId="207"/>
          <ac:spMkLst>
            <pc:docMk/>
            <pc:sldMk cId="159997603" sldId="293"/>
            <ac:spMk id="29" creationId="{DEF9AD08-44CB-48E1-B629-6BA3D5E63D6A}"/>
          </ac:spMkLst>
        </pc:spChg>
        <pc:grpChg chg="del">
          <ac:chgData name="De Pooter Marijn" userId="634ff10e-5ce1-4de2-b291-de73628c3d81" providerId="ADAL" clId="{07A3D6D4-FAD6-44AD-9EC4-FDAD99046DA3}" dt="2019-12-13T10:33:09.582" v="4072" actId="478"/>
          <ac:grpSpMkLst>
            <pc:docMk/>
            <pc:sldMk cId="159997603" sldId="293"/>
            <ac:grpSpMk id="17" creationId="{63FB22AE-1BD3-49F6-AADE-8D7B6B15A800}"/>
          </ac:grpSpMkLst>
        </pc:grpChg>
        <pc:grpChg chg="mod">
          <ac:chgData name="De Pooter Marijn" userId="634ff10e-5ce1-4de2-b291-de73628c3d81" providerId="ADAL" clId="{07A3D6D4-FAD6-44AD-9EC4-FDAD99046DA3}" dt="2019-12-13T10:33:23.324" v="4073" actId="1076"/>
          <ac:grpSpMkLst>
            <pc:docMk/>
            <pc:sldMk cId="159997603" sldId="293"/>
            <ac:grpSpMk id="18" creationId="{AD34872D-63DB-47B8-8DE1-DB3059232B19}"/>
          </ac:grpSpMkLst>
        </pc:grpChg>
      </pc:sldChg>
      <pc:sldChg chg="delSp modSp add ord">
        <pc:chgData name="De Pooter Marijn" userId="634ff10e-5ce1-4de2-b291-de73628c3d81" providerId="ADAL" clId="{07A3D6D4-FAD6-44AD-9EC4-FDAD99046DA3}" dt="2019-12-13T11:20:50.696" v="5859" actId="478"/>
        <pc:sldMkLst>
          <pc:docMk/>
          <pc:sldMk cId="940007482" sldId="294"/>
        </pc:sldMkLst>
        <pc:spChg chg="mod">
          <ac:chgData name="De Pooter Marijn" userId="634ff10e-5ce1-4de2-b291-de73628c3d81" providerId="ADAL" clId="{07A3D6D4-FAD6-44AD-9EC4-FDAD99046DA3}" dt="2019-12-13T10:38:59.748" v="4415" actId="20577"/>
          <ac:spMkLst>
            <pc:docMk/>
            <pc:sldMk cId="940007482" sldId="29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0:41:17.650" v="4575" actId="20577"/>
          <ac:spMkLst>
            <pc:docMk/>
            <pc:sldMk cId="940007482" sldId="294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0:50.696" v="5859" actId="478"/>
          <ac:spMkLst>
            <pc:docMk/>
            <pc:sldMk cId="940007482" sldId="294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32.710" v="5830" actId="478"/>
          <ac:spMkLst>
            <pc:docMk/>
            <pc:sldMk cId="940007482" sldId="294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11:25:35.833" v="5864" actId="478"/>
        <pc:sldMkLst>
          <pc:docMk/>
          <pc:sldMk cId="4081770311" sldId="295"/>
        </pc:sldMkLst>
        <pc:spChg chg="mod">
          <ac:chgData name="De Pooter Marijn" userId="634ff10e-5ce1-4de2-b291-de73628c3d81" providerId="ADAL" clId="{07A3D6D4-FAD6-44AD-9EC4-FDAD99046DA3}" dt="2019-12-13T10:41:46.799" v="4589" actId="20577"/>
          <ac:spMkLst>
            <pc:docMk/>
            <pc:sldMk cId="4081770311" sldId="295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1:05:26.576" v="5409" actId="20577"/>
          <ac:spMkLst>
            <pc:docMk/>
            <pc:sldMk cId="4081770311" sldId="29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35.833" v="5864" actId="478"/>
          <ac:spMkLst>
            <pc:docMk/>
            <pc:sldMk cId="4081770311" sldId="295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3:02.922" v="5826" actId="478"/>
          <ac:spMkLst>
            <pc:docMk/>
            <pc:sldMk cId="4081770311" sldId="295"/>
            <ac:spMk id="5" creationId="{170951E5-EBBB-7548-B97E-BFACC4FD1457}"/>
          </ac:spMkLst>
        </pc:spChg>
      </pc:sldChg>
      <pc:sldChg chg="delSp modSp add ord">
        <pc:chgData name="De Pooter Marijn" userId="634ff10e-5ce1-4de2-b291-de73628c3d81" providerId="ADAL" clId="{07A3D6D4-FAD6-44AD-9EC4-FDAD99046DA3}" dt="2019-12-13T20:13:37.842" v="10833" actId="207"/>
        <pc:sldMkLst>
          <pc:docMk/>
          <pc:sldMk cId="1625737628" sldId="296"/>
        </pc:sldMkLst>
        <pc:spChg chg="mod">
          <ac:chgData name="De Pooter Marijn" userId="634ff10e-5ce1-4de2-b291-de73628c3d81" providerId="ADAL" clId="{07A3D6D4-FAD6-44AD-9EC4-FDAD99046DA3}" dt="2019-12-13T11:01:52.959" v="5304" actId="20577"/>
          <ac:spMkLst>
            <pc:docMk/>
            <pc:sldMk cId="1625737628" sldId="29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4:47:41.514" v="8335" actId="692"/>
          <ac:spMkLst>
            <pc:docMk/>
            <pc:sldMk cId="1625737628" sldId="296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1:25:27.481" v="5863" actId="478"/>
          <ac:spMkLst>
            <pc:docMk/>
            <pc:sldMk cId="1625737628" sldId="296"/>
            <ac:spMk id="4" creationId="{4776CB64-E3DA-D448-AA16-12E5DA254581}"/>
          </ac:spMkLst>
        </pc:spChg>
        <pc:spChg chg="del">
          <ac:chgData name="De Pooter Marijn" userId="634ff10e-5ce1-4de2-b291-de73628c3d81" providerId="ADAL" clId="{07A3D6D4-FAD6-44AD-9EC4-FDAD99046DA3}" dt="2019-12-13T11:12:57.529" v="5825"/>
          <ac:spMkLst>
            <pc:docMk/>
            <pc:sldMk cId="1625737628" sldId="296"/>
            <ac:spMk id="5" creationId="{170951E5-EBBB-7548-B97E-BFACC4FD1457}"/>
          </ac:spMkLst>
        </pc:spChg>
        <pc:spChg chg="mod">
          <ac:chgData name="De Pooter Marijn" userId="634ff10e-5ce1-4de2-b291-de73628c3d81" providerId="ADAL" clId="{07A3D6D4-FAD6-44AD-9EC4-FDAD99046DA3}" dt="2019-12-13T20:13:37.842" v="10833" actId="207"/>
          <ac:spMkLst>
            <pc:docMk/>
            <pc:sldMk cId="1625737628" sldId="296"/>
            <ac:spMk id="17" creationId="{59A442AF-4D9A-425D-8F23-652FFE19D466}"/>
          </ac:spMkLst>
        </pc:spChg>
      </pc:sldChg>
      <pc:sldChg chg="addSp delSp modSp add del">
        <pc:chgData name="De Pooter Marijn" userId="634ff10e-5ce1-4de2-b291-de73628c3d81" providerId="ADAL" clId="{07A3D6D4-FAD6-44AD-9EC4-FDAD99046DA3}" dt="2019-12-13T14:41:36.688" v="8299" actId="2696"/>
        <pc:sldMkLst>
          <pc:docMk/>
          <pc:sldMk cId="4224470653" sldId="297"/>
        </pc:sldMkLst>
        <pc:spChg chg="mod">
          <ac:chgData name="De Pooter Marijn" userId="634ff10e-5ce1-4de2-b291-de73628c3d81" providerId="ADAL" clId="{07A3D6D4-FAD6-44AD-9EC4-FDAD99046DA3}" dt="2019-12-13T14:40:56.363" v="8298" actId="113"/>
          <ac:spMkLst>
            <pc:docMk/>
            <pc:sldMk cId="4224470653" sldId="29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4" creationId="{D01819A2-441B-4EBE-B2FD-F9C805B355FE}"/>
          </ac:spMkLst>
        </pc:spChg>
        <pc:spChg chg="add del mod">
          <ac:chgData name="De Pooter Marijn" userId="634ff10e-5ce1-4de2-b291-de73628c3d81" providerId="ADAL" clId="{07A3D6D4-FAD6-44AD-9EC4-FDAD99046DA3}" dt="2019-12-13T12:53:24.214" v="6709" actId="478"/>
          <ac:spMkLst>
            <pc:docMk/>
            <pc:sldMk cId="4224470653" sldId="297"/>
            <ac:spMk id="5" creationId="{942A2274-5D60-4561-B7C5-8E2B2226CC48}"/>
          </ac:spMkLst>
        </pc:spChg>
        <pc:spChg chg="mod">
          <ac:chgData name="De Pooter Marijn" userId="634ff10e-5ce1-4de2-b291-de73628c3d81" providerId="ADAL" clId="{07A3D6D4-FAD6-44AD-9EC4-FDAD99046DA3}" dt="2019-12-13T14:27:42.371" v="8053" actId="20577"/>
          <ac:spMkLst>
            <pc:docMk/>
            <pc:sldMk cId="4224470653" sldId="297"/>
            <ac:spMk id="17" creationId="{59A442AF-4D9A-425D-8F23-652FFE19D466}"/>
          </ac:spMkLst>
        </pc:spChg>
        <pc:spChg chg="add del mod">
          <ac:chgData name="De Pooter Marijn" userId="634ff10e-5ce1-4de2-b291-de73628c3d81" providerId="ADAL" clId="{07A3D6D4-FAD6-44AD-9EC4-FDAD99046DA3}" dt="2019-12-13T14:27:52.058" v="8055" actId="478"/>
          <ac:spMkLst>
            <pc:docMk/>
            <pc:sldMk cId="4224470653" sldId="297"/>
            <ac:spMk id="18" creationId="{C694C7C6-4148-4230-A8A9-4074E0B40E7F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19" creationId="{DD4FA5ED-4983-4383-8DC9-DA0D1F08D528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7" creationId="{D71E6B6D-EDA1-4DEB-86CB-6E8FCC7BBA1E}"/>
          </ac:spMkLst>
        </pc:spChg>
        <pc:spChg chg="add del mod">
          <ac:chgData name="De Pooter Marijn" userId="634ff10e-5ce1-4de2-b291-de73628c3d81" providerId="ADAL" clId="{07A3D6D4-FAD6-44AD-9EC4-FDAD99046DA3}" dt="2019-12-13T14:27:49.949" v="8054" actId="478"/>
          <ac:spMkLst>
            <pc:docMk/>
            <pc:sldMk cId="4224470653" sldId="297"/>
            <ac:spMk id="29" creationId="{3E28FCEC-3352-43A9-AD54-F07E5A4B0E76}"/>
          </ac:spMkLst>
        </pc:spChg>
        <pc:spChg chg="add mod">
          <ac:chgData name="De Pooter Marijn" userId="634ff10e-5ce1-4de2-b291-de73628c3d81" providerId="ADAL" clId="{07A3D6D4-FAD6-44AD-9EC4-FDAD99046DA3}" dt="2019-12-13T14:28:13.599" v="8067" actId="1037"/>
          <ac:spMkLst>
            <pc:docMk/>
            <pc:sldMk cId="4224470653" sldId="297"/>
            <ac:spMk id="35" creationId="{FE420AB0-548C-4672-9678-2B23B2FC21AB}"/>
          </ac:spMkLst>
        </pc:spChg>
        <pc:spChg chg="add mod">
          <ac:chgData name="De Pooter Marijn" userId="634ff10e-5ce1-4de2-b291-de73628c3d81" providerId="ADAL" clId="{07A3D6D4-FAD6-44AD-9EC4-FDAD99046DA3}" dt="2019-12-13T14:28:52.001" v="8072" actId="208"/>
          <ac:spMkLst>
            <pc:docMk/>
            <pc:sldMk cId="4224470653" sldId="297"/>
            <ac:spMk id="36" creationId="{524BFEB6-2FE2-459C-AE9A-BDAE58983618}"/>
          </ac:spMkLst>
        </pc:spChg>
        <pc:grpChg chg="add del mod">
          <ac:chgData name="De Pooter Marijn" userId="634ff10e-5ce1-4de2-b291-de73628c3d81" providerId="ADAL" clId="{07A3D6D4-FAD6-44AD-9EC4-FDAD99046DA3}" dt="2019-12-13T14:27:49.949" v="8054" actId="478"/>
          <ac:grpSpMkLst>
            <pc:docMk/>
            <pc:sldMk cId="4224470653" sldId="297"/>
            <ac:grpSpMk id="11" creationId="{A08DCFA6-07AF-4C2F-A17D-32B8DA73D39A}"/>
          </ac:grpSpMkLst>
        </pc:grp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22" creationId="{B195FA8F-8316-4E24-9D1F-4118E5337A05}"/>
          </ac:picMkLst>
        </pc:picChg>
        <pc:picChg chg="add del mod">
          <ac:chgData name="De Pooter Marijn" userId="634ff10e-5ce1-4de2-b291-de73628c3d81" providerId="ADAL" clId="{07A3D6D4-FAD6-44AD-9EC4-FDAD99046DA3}" dt="2019-12-13T14:27:49.949" v="8054" actId="478"/>
          <ac:picMkLst>
            <pc:docMk/>
            <pc:sldMk cId="4224470653" sldId="297"/>
            <ac:picMk id="32" creationId="{78BE924A-9D79-457E-B322-BBFD3E783C99}"/>
          </ac:picMkLst>
        </pc:pic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8" creationId="{CB4E4512-0A0E-4672-AD62-4DEA85A6DED7}"/>
          </ac:cxnSpMkLst>
        </pc:cxnChg>
        <pc:cxnChg chg="add mod">
          <ac:chgData name="De Pooter Marijn" userId="634ff10e-5ce1-4de2-b291-de73628c3d81" providerId="ADAL" clId="{07A3D6D4-FAD6-44AD-9EC4-FDAD99046DA3}" dt="2019-12-13T12:55:45.066" v="6797" actId="164"/>
          <ac:cxnSpMkLst>
            <pc:docMk/>
            <pc:sldMk cId="4224470653" sldId="297"/>
            <ac:cxnSpMk id="20" creationId="{7A8D7169-A0DF-4E4C-9529-EE5008EB49A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4" creationId="{C1D0EBE5-79BA-4A1C-B3A8-DFA11F24C34B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26" creationId="{8C55067F-0B77-4513-8CF2-ABE74F7A0575}"/>
          </ac:cxnSpMkLst>
        </pc:cxnChg>
        <pc:cxnChg chg="add del mod">
          <ac:chgData name="De Pooter Marijn" userId="634ff10e-5ce1-4de2-b291-de73628c3d81" providerId="ADAL" clId="{07A3D6D4-FAD6-44AD-9EC4-FDAD99046DA3}" dt="2019-12-13T14:27:49.949" v="8054" actId="478"/>
          <ac:cxnSpMkLst>
            <pc:docMk/>
            <pc:sldMk cId="4224470653" sldId="297"/>
            <ac:cxnSpMk id="31" creationId="{7319B22E-C637-4384-A516-0A52F8C19E30}"/>
          </ac:cxnSpMkLst>
        </pc:cxnChg>
      </pc:sldChg>
      <pc:sldChg chg="modSp add del">
        <pc:chgData name="De Pooter Marijn" userId="634ff10e-5ce1-4de2-b291-de73628c3d81" providerId="ADAL" clId="{07A3D6D4-FAD6-44AD-9EC4-FDAD99046DA3}" dt="2019-12-13T14:44:08.044" v="8330" actId="2696"/>
        <pc:sldMkLst>
          <pc:docMk/>
          <pc:sldMk cId="2485367480" sldId="298"/>
        </pc:sldMkLst>
        <pc:spChg chg="mod">
          <ac:chgData name="De Pooter Marijn" userId="634ff10e-5ce1-4de2-b291-de73628c3d81" providerId="ADAL" clId="{07A3D6D4-FAD6-44AD-9EC4-FDAD99046DA3}" dt="2019-12-13T14:43:08.760" v="8319" actId="113"/>
          <ac:spMkLst>
            <pc:docMk/>
            <pc:sldMk cId="2485367480" sldId="298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43:47.740" v="8329" actId="20577"/>
          <ac:spMkLst>
            <pc:docMk/>
            <pc:sldMk cId="2485367480" sldId="298"/>
            <ac:spMk id="17" creationId="{59A442AF-4D9A-425D-8F23-652FFE19D466}"/>
          </ac:spMkLst>
        </pc:spChg>
      </pc:sldChg>
      <pc:sldChg chg="addSp delSp modSp add">
        <pc:chgData name="De Pooter Marijn" userId="634ff10e-5ce1-4de2-b291-de73628c3d81" providerId="ADAL" clId="{07A3D6D4-FAD6-44AD-9EC4-FDAD99046DA3}" dt="2019-12-13T14:20:22.627" v="8031"/>
        <pc:sldMkLst>
          <pc:docMk/>
          <pc:sldMk cId="3709124516" sldId="299"/>
        </pc:sldMkLst>
        <pc:spChg chg="mod">
          <ac:chgData name="De Pooter Marijn" userId="634ff10e-5ce1-4de2-b291-de73628c3d81" providerId="ADAL" clId="{07A3D6D4-FAD6-44AD-9EC4-FDAD99046DA3}" dt="2019-12-13T13:14:19.755" v="7084" actId="113"/>
          <ac:spMkLst>
            <pc:docMk/>
            <pc:sldMk cId="3709124516" sldId="299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3:15:13.953" v="7105" actId="478"/>
          <ac:spMkLst>
            <pc:docMk/>
            <pc:sldMk cId="3709124516" sldId="299"/>
            <ac:spMk id="4" creationId="{D01819A2-441B-4EBE-B2FD-F9C805B355FE}"/>
          </ac:spMkLst>
        </pc:spChg>
        <pc:spChg chg="mod">
          <ac:chgData name="De Pooter Marijn" userId="634ff10e-5ce1-4de2-b291-de73628c3d81" providerId="ADAL" clId="{07A3D6D4-FAD6-44AD-9EC4-FDAD99046DA3}" dt="2019-12-13T14:16:35.410" v="7949" actId="20577"/>
          <ac:spMkLst>
            <pc:docMk/>
            <pc:sldMk cId="3709124516" sldId="299"/>
            <ac:spMk id="17" creationId="{59A442AF-4D9A-425D-8F23-652FFE19D466}"/>
          </ac:spMkLst>
        </pc:spChg>
        <pc:spChg chg="del">
          <ac:chgData name="De Pooter Marijn" userId="634ff10e-5ce1-4de2-b291-de73628c3d81" providerId="ADAL" clId="{07A3D6D4-FAD6-44AD-9EC4-FDAD99046DA3}" dt="2019-12-13T13:15:18.477" v="7107" actId="478"/>
          <ac:spMkLst>
            <pc:docMk/>
            <pc:sldMk cId="3709124516" sldId="299"/>
            <ac:spMk id="18" creationId="{C694C7C6-4148-4230-A8A9-4074E0B40E7F}"/>
          </ac:spMkLst>
        </pc:spChg>
        <pc:spChg chg="del">
          <ac:chgData name="De Pooter Marijn" userId="634ff10e-5ce1-4de2-b291-de73628c3d81" providerId="ADAL" clId="{07A3D6D4-FAD6-44AD-9EC4-FDAD99046DA3}" dt="2019-12-13T13:15:09.234" v="7103" actId="478"/>
          <ac:spMkLst>
            <pc:docMk/>
            <pc:sldMk cId="3709124516" sldId="299"/>
            <ac:spMk id="19" creationId="{DD4FA5ED-4983-4383-8DC9-DA0D1F08D528}"/>
          </ac:spMkLst>
        </pc:spChg>
        <pc:spChg chg="del">
          <ac:chgData name="De Pooter Marijn" userId="634ff10e-5ce1-4de2-b291-de73628c3d81" providerId="ADAL" clId="{07A3D6D4-FAD6-44AD-9EC4-FDAD99046DA3}" dt="2019-12-13T13:15:26.330" v="7110" actId="478"/>
          <ac:spMkLst>
            <pc:docMk/>
            <pc:sldMk cId="3709124516" sldId="299"/>
            <ac:spMk id="27" creationId="{D71E6B6D-EDA1-4DEB-86CB-6E8FCC7BBA1E}"/>
          </ac:spMkLst>
        </pc:spChg>
        <pc:spChg chg="del">
          <ac:chgData name="De Pooter Marijn" userId="634ff10e-5ce1-4de2-b291-de73628c3d81" providerId="ADAL" clId="{07A3D6D4-FAD6-44AD-9EC4-FDAD99046DA3}" dt="2019-12-13T13:15:34.359" v="7112" actId="478"/>
          <ac:spMkLst>
            <pc:docMk/>
            <pc:sldMk cId="3709124516" sldId="299"/>
            <ac:spMk id="29" creationId="{3E28FCEC-3352-43A9-AD54-F07E5A4B0E76}"/>
          </ac:spMkLst>
        </pc:spChg>
        <pc:grpChg chg="del">
          <ac:chgData name="De Pooter Marijn" userId="634ff10e-5ce1-4de2-b291-de73628c3d81" providerId="ADAL" clId="{07A3D6D4-FAD6-44AD-9EC4-FDAD99046DA3}" dt="2019-12-13T13:15:21.881" v="7108" actId="478"/>
          <ac:grpSpMkLst>
            <pc:docMk/>
            <pc:sldMk cId="3709124516" sldId="299"/>
            <ac:grpSpMk id="11" creationId="{A08DCFA6-07AF-4C2F-A17D-32B8DA73D39A}"/>
          </ac:grpSpMkLst>
        </pc:grpChg>
        <pc:graphicFrameChg chg="add mod modGraphic">
          <ac:chgData name="De Pooter Marijn" userId="634ff10e-5ce1-4de2-b291-de73628c3d81" providerId="ADAL" clId="{07A3D6D4-FAD6-44AD-9EC4-FDAD99046DA3}" dt="2019-12-13T14:20:22.627" v="8031"/>
          <ac:graphicFrameMkLst>
            <pc:docMk/>
            <pc:sldMk cId="3709124516" sldId="299"/>
            <ac:graphicFrameMk id="5" creationId="{FDBDC4AD-D7F5-43B7-A772-7AE8C56F4691}"/>
          </ac:graphicFrameMkLst>
        </pc:graphicFrameChg>
        <pc:picChg chg="del">
          <ac:chgData name="De Pooter Marijn" userId="634ff10e-5ce1-4de2-b291-de73628c3d81" providerId="ADAL" clId="{07A3D6D4-FAD6-44AD-9EC4-FDAD99046DA3}" dt="2019-12-13T13:15:23.960" v="7109" actId="478"/>
          <ac:picMkLst>
            <pc:docMk/>
            <pc:sldMk cId="3709124516" sldId="299"/>
            <ac:picMk id="22" creationId="{B195FA8F-8316-4E24-9D1F-4118E5337A05}"/>
          </ac:picMkLst>
        </pc:picChg>
        <pc:picChg chg="del">
          <ac:chgData name="De Pooter Marijn" userId="634ff10e-5ce1-4de2-b291-de73628c3d81" providerId="ADAL" clId="{07A3D6D4-FAD6-44AD-9EC4-FDAD99046DA3}" dt="2019-12-13T13:15:36.763" v="7113" actId="478"/>
          <ac:picMkLst>
            <pc:docMk/>
            <pc:sldMk cId="3709124516" sldId="299"/>
            <ac:picMk id="32" creationId="{78BE924A-9D79-457E-B322-BBFD3E783C99}"/>
          </ac:picMkLst>
        </pc:picChg>
        <pc:cxnChg chg="del mod">
          <ac:chgData name="De Pooter Marijn" userId="634ff10e-5ce1-4de2-b291-de73628c3d81" providerId="ADAL" clId="{07A3D6D4-FAD6-44AD-9EC4-FDAD99046DA3}" dt="2019-12-13T13:15:11.795" v="7104" actId="478"/>
          <ac:cxnSpMkLst>
            <pc:docMk/>
            <pc:sldMk cId="3709124516" sldId="299"/>
            <ac:cxnSpMk id="24" creationId="{C1D0EBE5-79BA-4A1C-B3A8-DFA11F24C34B}"/>
          </ac:cxnSpMkLst>
        </pc:cxnChg>
        <pc:cxnChg chg="del mod">
          <ac:chgData name="De Pooter Marijn" userId="634ff10e-5ce1-4de2-b291-de73628c3d81" providerId="ADAL" clId="{07A3D6D4-FAD6-44AD-9EC4-FDAD99046DA3}" dt="2019-12-13T13:15:16.473" v="7106" actId="478"/>
          <ac:cxnSpMkLst>
            <pc:docMk/>
            <pc:sldMk cId="3709124516" sldId="299"/>
            <ac:cxnSpMk id="26" creationId="{8C55067F-0B77-4513-8CF2-ABE74F7A0575}"/>
          </ac:cxnSpMkLst>
        </pc:cxnChg>
        <pc:cxnChg chg="del mod">
          <ac:chgData name="De Pooter Marijn" userId="634ff10e-5ce1-4de2-b291-de73628c3d81" providerId="ADAL" clId="{07A3D6D4-FAD6-44AD-9EC4-FDAD99046DA3}" dt="2019-12-13T13:15:30.400" v="7111" actId="478"/>
          <ac:cxnSpMkLst>
            <pc:docMk/>
            <pc:sldMk cId="3709124516" sldId="299"/>
            <ac:cxnSpMk id="31" creationId="{7319B22E-C637-4384-A516-0A52F8C19E30}"/>
          </ac:cxnSpMkLst>
        </pc:cxnChg>
      </pc:sldChg>
      <pc:sldChg chg="add del">
        <pc:chgData name="De Pooter Marijn" userId="634ff10e-5ce1-4de2-b291-de73628c3d81" providerId="ADAL" clId="{07A3D6D4-FAD6-44AD-9EC4-FDAD99046DA3}" dt="2019-12-13T14:54:21.581" v="8368" actId="2696"/>
        <pc:sldMkLst>
          <pc:docMk/>
          <pc:sldMk cId="4197518226" sldId="300"/>
        </pc:sldMkLst>
      </pc:sldChg>
      <pc:sldChg chg="delSp add del ord">
        <pc:chgData name="De Pooter Marijn" userId="634ff10e-5ce1-4de2-b291-de73628c3d81" providerId="ADAL" clId="{07A3D6D4-FAD6-44AD-9EC4-FDAD99046DA3}" dt="2019-12-13T14:42:00.958" v="8301" actId="2696"/>
        <pc:sldMkLst>
          <pc:docMk/>
          <pc:sldMk cId="2857732574" sldId="301"/>
        </pc:sldMkLst>
        <pc:spChg chg="del">
          <ac:chgData name="De Pooter Marijn" userId="634ff10e-5ce1-4de2-b291-de73628c3d81" providerId="ADAL" clId="{07A3D6D4-FAD6-44AD-9EC4-FDAD99046DA3}" dt="2019-12-13T14:27:07.864" v="8047"/>
          <ac:spMkLst>
            <pc:docMk/>
            <pc:sldMk cId="2857732574" sldId="301"/>
            <ac:spMk id="23" creationId="{CBB965C4-AD38-44D7-8F91-306FF19BCA73}"/>
          </ac:spMkLst>
        </pc:spChg>
      </pc:sldChg>
      <pc:sldChg chg="addSp delSp modSp add modAnim">
        <pc:chgData name="De Pooter Marijn" userId="634ff10e-5ce1-4de2-b291-de73628c3d81" providerId="ADAL" clId="{07A3D6D4-FAD6-44AD-9EC4-FDAD99046DA3}" dt="2019-12-13T14:53:24.419" v="8367"/>
        <pc:sldMkLst>
          <pc:docMk/>
          <pc:sldMk cId="3749080174" sldId="302"/>
        </pc:sldMkLst>
        <pc:spChg chg="mod">
          <ac:chgData name="De Pooter Marijn" userId="634ff10e-5ce1-4de2-b291-de73628c3d81" providerId="ADAL" clId="{07A3D6D4-FAD6-44AD-9EC4-FDAD99046DA3}" dt="2019-12-13T14:41:43.057" v="8300" actId="113"/>
          <ac:spMkLst>
            <pc:docMk/>
            <pc:sldMk cId="3749080174" sldId="302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4:27:36.930" v="8052" actId="6549"/>
          <ac:spMkLst>
            <pc:docMk/>
            <pc:sldMk cId="3749080174" sldId="302"/>
            <ac:spMk id="17" creationId="{59A442AF-4D9A-425D-8F23-652FFE19D466}"/>
          </ac:spMkLst>
        </pc:spChg>
        <pc:spChg chg="add del">
          <ac:chgData name="De Pooter Marijn" userId="634ff10e-5ce1-4de2-b291-de73628c3d81" providerId="ADAL" clId="{07A3D6D4-FAD6-44AD-9EC4-FDAD99046DA3}" dt="2019-12-13T14:27:33.266" v="8051" actId="478"/>
          <ac:spMkLst>
            <pc:docMk/>
            <pc:sldMk cId="3749080174" sldId="302"/>
            <ac:spMk id="19" creationId="{DD4FA5ED-4983-4383-8DC9-DA0D1F08D528}"/>
          </ac:spMkLst>
        </pc:sp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4" creationId="{C1D0EBE5-79BA-4A1C-B3A8-DFA11F24C34B}"/>
          </ac:cxnSpMkLst>
        </pc:cxnChg>
        <pc:cxnChg chg="mod">
          <ac:chgData name="De Pooter Marijn" userId="634ff10e-5ce1-4de2-b291-de73628c3d81" providerId="ADAL" clId="{07A3D6D4-FAD6-44AD-9EC4-FDAD99046DA3}" dt="2019-12-13T14:27:33.266" v="8051" actId="478"/>
          <ac:cxnSpMkLst>
            <pc:docMk/>
            <pc:sldMk cId="3749080174" sldId="302"/>
            <ac:cxnSpMk id="26" creationId="{8C55067F-0B77-4513-8CF2-ABE74F7A0575}"/>
          </ac:cxnSpMkLst>
        </pc:cxnChg>
      </pc:sldChg>
      <pc:sldChg chg="modSp add ord">
        <pc:chgData name="De Pooter Marijn" userId="634ff10e-5ce1-4de2-b291-de73628c3d81" providerId="ADAL" clId="{07A3D6D4-FAD6-44AD-9EC4-FDAD99046DA3}" dt="2019-12-13T14:59:13.599" v="8491" actId="20577"/>
        <pc:sldMkLst>
          <pc:docMk/>
          <pc:sldMk cId="2657621014" sldId="303"/>
        </pc:sldMkLst>
        <pc:spChg chg="mod">
          <ac:chgData name="De Pooter Marijn" userId="634ff10e-5ce1-4de2-b291-de73628c3d81" providerId="ADAL" clId="{07A3D6D4-FAD6-44AD-9EC4-FDAD99046DA3}" dt="2019-12-13T14:59:03.527" v="8466" actId="20577"/>
          <ac:spMkLst>
            <pc:docMk/>
            <pc:sldMk cId="2657621014" sldId="303"/>
            <ac:spMk id="2" creationId="{C8E4B304-2DE3-F24E-99A6-73CE5CA3B523}"/>
          </ac:spMkLst>
        </pc:spChg>
        <pc:spChg chg="mod">
          <ac:chgData name="De Pooter Marijn" userId="634ff10e-5ce1-4de2-b291-de73628c3d81" providerId="ADAL" clId="{07A3D6D4-FAD6-44AD-9EC4-FDAD99046DA3}" dt="2019-12-13T14:59:13.599" v="8491" actId="20577"/>
          <ac:spMkLst>
            <pc:docMk/>
            <pc:sldMk cId="2657621014" sldId="303"/>
            <ac:spMk id="3" creationId="{5F04B32D-BE96-E54F-AD6E-D4120B8E2BFF}"/>
          </ac:spMkLst>
        </pc:spChg>
      </pc:sldChg>
      <pc:sldChg chg="addSp delSp modSp add ord">
        <pc:chgData name="De Pooter Marijn" userId="634ff10e-5ce1-4de2-b291-de73628c3d81" providerId="ADAL" clId="{07A3D6D4-FAD6-44AD-9EC4-FDAD99046DA3}" dt="2019-12-13T15:11:57.369" v="9153" actId="20577"/>
        <pc:sldMkLst>
          <pc:docMk/>
          <pc:sldMk cId="1050307132" sldId="304"/>
        </pc:sldMkLst>
        <pc:spChg chg="mod">
          <ac:chgData name="De Pooter Marijn" userId="634ff10e-5ce1-4de2-b291-de73628c3d81" providerId="ADAL" clId="{07A3D6D4-FAD6-44AD-9EC4-FDAD99046DA3}" dt="2019-12-13T14:58:54.334" v="8455" actId="20577"/>
          <ac:spMkLst>
            <pc:docMk/>
            <pc:sldMk cId="1050307132" sldId="304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11:57.369" v="9153" actId="20577"/>
          <ac:spMkLst>
            <pc:docMk/>
            <pc:sldMk cId="1050307132" sldId="304"/>
            <ac:spMk id="3" creationId="{4ECABE3C-BC33-8245-822C-EE2D7505A266}"/>
          </ac:spMkLst>
        </pc:spChg>
        <pc:spChg chg="add mod">
          <ac:chgData name="De Pooter Marijn" userId="634ff10e-5ce1-4de2-b291-de73628c3d81" providerId="ADAL" clId="{07A3D6D4-FAD6-44AD-9EC4-FDAD99046DA3}" dt="2019-12-13T15:10:48.669" v="8992" actId="1035"/>
          <ac:spMkLst>
            <pc:docMk/>
            <pc:sldMk cId="1050307132" sldId="304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02:11.371" v="8532"/>
          <ac:spMkLst>
            <pc:docMk/>
            <pc:sldMk cId="1050307132" sldId="304"/>
            <ac:spMk id="9" creationId="{39B95173-AFDB-466C-9C70-BC059ECC97EC}"/>
          </ac:spMkLst>
        </pc:spChg>
        <pc:grpChg chg="add mod">
          <ac:chgData name="De Pooter Marijn" userId="634ff10e-5ce1-4de2-b291-de73628c3d81" providerId="ADAL" clId="{07A3D6D4-FAD6-44AD-9EC4-FDAD99046DA3}" dt="2019-12-13T15:01:01.284" v="8495" actId="14826"/>
          <ac:grpSpMkLst>
            <pc:docMk/>
            <pc:sldMk cId="1050307132" sldId="304"/>
            <ac:grpSpMk id="8" creationId="{6A6DBE46-782E-4A95-9B6B-2FCA5193F1D0}"/>
          </ac:grpSpMkLst>
        </pc:grpChg>
        <pc:graphicFrameChg chg="del mod">
          <ac:chgData name="De Pooter Marijn" userId="634ff10e-5ce1-4de2-b291-de73628c3d81" providerId="ADAL" clId="{07A3D6D4-FAD6-44AD-9EC4-FDAD99046DA3}" dt="2019-12-13T15:03:40.331" v="8644" actId="478"/>
          <ac:graphicFrameMkLst>
            <pc:docMk/>
            <pc:sldMk cId="1050307132" sldId="304"/>
            <ac:graphicFrameMk id="7" creationId="{498336E7-DCAE-4C98-A71B-C51F15C62395}"/>
          </ac:graphicFrameMkLst>
        </pc:graphicFrameChg>
        <pc:picChg chg="mod">
          <ac:chgData name="De Pooter Marijn" userId="634ff10e-5ce1-4de2-b291-de73628c3d81" providerId="ADAL" clId="{07A3D6D4-FAD6-44AD-9EC4-FDAD99046DA3}" dt="2019-12-13T15:01:08.484" v="8496" actId="207"/>
          <ac:picMkLst>
            <pc:docMk/>
            <pc:sldMk cId="1050307132" sldId="304"/>
            <ac:picMk id="10" creationId="{ACA1FDDF-C76F-497B-91C8-FF968A4BC6C1}"/>
          </ac:picMkLst>
        </pc:picChg>
      </pc:sldChg>
      <pc:sldChg chg="addSp delSp modSp add">
        <pc:chgData name="De Pooter Marijn" userId="634ff10e-5ce1-4de2-b291-de73628c3d81" providerId="ADAL" clId="{07A3D6D4-FAD6-44AD-9EC4-FDAD99046DA3}" dt="2019-12-13T15:33:34.915" v="9529"/>
        <pc:sldMkLst>
          <pc:docMk/>
          <pc:sldMk cId="2812066807" sldId="305"/>
        </pc:sldMkLst>
        <pc:spChg chg="mod">
          <ac:chgData name="De Pooter Marijn" userId="634ff10e-5ce1-4de2-b291-de73628c3d81" providerId="ADAL" clId="{07A3D6D4-FAD6-44AD-9EC4-FDAD99046DA3}" dt="2019-12-13T15:12:19.110" v="9156" actId="6549"/>
          <ac:spMkLst>
            <pc:docMk/>
            <pc:sldMk cId="2812066807" sldId="305"/>
            <ac:spMk id="3" creationId="{4ECABE3C-BC33-8245-822C-EE2D7505A266}"/>
          </ac:spMkLst>
        </pc:spChg>
        <pc:spChg chg="del">
          <ac:chgData name="De Pooter Marijn" userId="634ff10e-5ce1-4de2-b291-de73628c3d81" providerId="ADAL" clId="{07A3D6D4-FAD6-44AD-9EC4-FDAD99046DA3}" dt="2019-12-13T15:12:13.762" v="9155" actId="478"/>
          <ac:spMkLst>
            <pc:docMk/>
            <pc:sldMk cId="2812066807" sldId="305"/>
            <ac:spMk id="4" creationId="{CDA794D7-1C0F-464D-8E15-E2295599F147}"/>
          </ac:spMkLst>
        </pc:spChg>
        <pc:graphicFrameChg chg="add mod modGraphic">
          <ac:chgData name="De Pooter Marijn" userId="634ff10e-5ce1-4de2-b291-de73628c3d81" providerId="ADAL" clId="{07A3D6D4-FAD6-44AD-9EC4-FDAD99046DA3}" dt="2019-12-13T15:33:34.915" v="9529"/>
          <ac:graphicFrameMkLst>
            <pc:docMk/>
            <pc:sldMk cId="2812066807" sldId="305"/>
            <ac:graphicFrameMk id="5" creationId="{335B5575-ED0A-4D36-A78A-196729069BED}"/>
          </ac:graphicFrameMkLst>
        </pc:graphicFrameChg>
      </pc:sldChg>
      <pc:sldChg chg="modSp add ord">
        <pc:chgData name="De Pooter Marijn" userId="634ff10e-5ce1-4de2-b291-de73628c3d81" providerId="ADAL" clId="{07A3D6D4-FAD6-44AD-9EC4-FDAD99046DA3}" dt="2019-12-13T15:30:22.476" v="9528" actId="20577"/>
        <pc:sldMkLst>
          <pc:docMk/>
          <pc:sldMk cId="6778280" sldId="306"/>
        </pc:sldMkLst>
        <pc:spChg chg="mod">
          <ac:chgData name="De Pooter Marijn" userId="634ff10e-5ce1-4de2-b291-de73628c3d81" providerId="ADAL" clId="{07A3D6D4-FAD6-44AD-9EC4-FDAD99046DA3}" dt="2019-12-13T15:30:22.476" v="9528" actId="20577"/>
          <ac:spMkLst>
            <pc:docMk/>
            <pc:sldMk cId="6778280" sldId="306"/>
            <ac:spMk id="3" creationId="{4ECABE3C-BC33-8245-822C-EE2D7505A266}"/>
          </ac:spMkLst>
        </pc:spChg>
      </pc:sldChg>
      <pc:sldChg chg="modSp add del ord">
        <pc:chgData name="De Pooter Marijn" userId="634ff10e-5ce1-4de2-b291-de73628c3d81" providerId="ADAL" clId="{07A3D6D4-FAD6-44AD-9EC4-FDAD99046DA3}" dt="2019-12-13T15:30:06.073" v="9524" actId="2696"/>
        <pc:sldMkLst>
          <pc:docMk/>
          <pc:sldMk cId="2108264226" sldId="306"/>
        </pc:sldMkLst>
        <pc:spChg chg="mod">
          <ac:chgData name="De Pooter Marijn" userId="634ff10e-5ce1-4de2-b291-de73628c3d81" providerId="ADAL" clId="{07A3D6D4-FAD6-44AD-9EC4-FDAD99046DA3}" dt="2019-12-13T15:29:36.434" v="9473" actId="20577"/>
          <ac:spMkLst>
            <pc:docMk/>
            <pc:sldMk cId="2108264226" sldId="306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15:29:58.020" v="9523" actId="6549"/>
          <ac:spMkLst>
            <pc:docMk/>
            <pc:sldMk cId="2108264226" sldId="306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29:45.597" v="9492" actId="20577"/>
          <ac:spMkLst>
            <pc:docMk/>
            <pc:sldMk cId="2108264226" sldId="306"/>
            <ac:spMk id="8" creationId="{7FA4D928-E4CE-44E5-8A50-DAB9110C4394}"/>
          </ac:spMkLst>
        </pc:spChg>
      </pc:sldChg>
      <pc:sldChg chg="addSp modSp add">
        <pc:chgData name="De Pooter Marijn" userId="634ff10e-5ce1-4de2-b291-de73628c3d81" providerId="ADAL" clId="{07A3D6D4-FAD6-44AD-9EC4-FDAD99046DA3}" dt="2019-12-13T15:50:37.493" v="10461" actId="255"/>
        <pc:sldMkLst>
          <pc:docMk/>
          <pc:sldMk cId="1327952075" sldId="307"/>
        </pc:sldMkLst>
        <pc:spChg chg="mod">
          <ac:chgData name="De Pooter Marijn" userId="634ff10e-5ce1-4de2-b291-de73628c3d81" providerId="ADAL" clId="{07A3D6D4-FAD6-44AD-9EC4-FDAD99046DA3}" dt="2019-12-13T15:50:37.493" v="10461" actId="255"/>
          <ac:spMkLst>
            <pc:docMk/>
            <pc:sldMk cId="1327952075" sldId="307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47:10.918" v="10291" actId="207"/>
          <ac:spMkLst>
            <pc:docMk/>
            <pc:sldMk cId="1327952075" sldId="307"/>
            <ac:spMk id="4" creationId="{CDA794D7-1C0F-464D-8E15-E2295599F147}"/>
          </ac:spMkLst>
        </pc:spChg>
        <pc:spChg chg="mod">
          <ac:chgData name="De Pooter Marijn" userId="634ff10e-5ce1-4de2-b291-de73628c3d81" providerId="ADAL" clId="{07A3D6D4-FAD6-44AD-9EC4-FDAD99046DA3}" dt="2019-12-13T15:36:03.654" v="9541" actId="20577"/>
          <ac:spMkLst>
            <pc:docMk/>
            <pc:sldMk cId="1327952075" sldId="307"/>
            <ac:spMk id="9" creationId="{39B95173-AFDB-466C-9C70-BC059ECC97EC}"/>
          </ac:spMkLst>
        </pc:spChg>
        <pc:spChg chg="add mod">
          <ac:chgData name="De Pooter Marijn" userId="634ff10e-5ce1-4de2-b291-de73628c3d81" providerId="ADAL" clId="{07A3D6D4-FAD6-44AD-9EC4-FDAD99046DA3}" dt="2019-12-13T15:48:46.914" v="10349" actId="1037"/>
          <ac:spMkLst>
            <pc:docMk/>
            <pc:sldMk cId="1327952075" sldId="307"/>
            <ac:spMk id="15" creationId="{B0DD00BA-FB36-441A-8CA3-655CF04F0EFC}"/>
          </ac:spMkLst>
        </pc:spChg>
        <pc:spChg chg="add mod">
          <ac:chgData name="De Pooter Marijn" userId="634ff10e-5ce1-4de2-b291-de73628c3d81" providerId="ADAL" clId="{07A3D6D4-FAD6-44AD-9EC4-FDAD99046DA3}" dt="2019-12-13T15:49:04.478" v="10450" actId="20577"/>
          <ac:spMkLst>
            <pc:docMk/>
            <pc:sldMk cId="1327952075" sldId="307"/>
            <ac:spMk id="16" creationId="{A1BF02D3-49CC-4288-98B5-BE8881941F34}"/>
          </ac:spMkLst>
        </pc:spChg>
        <pc:cxnChg chg="add mod">
          <ac:chgData name="De Pooter Marijn" userId="634ff10e-5ce1-4de2-b291-de73628c3d81" providerId="ADAL" clId="{07A3D6D4-FAD6-44AD-9EC4-FDAD99046DA3}" dt="2019-12-13T15:50:23.913" v="10460" actId="1076"/>
          <ac:cxnSpMkLst>
            <pc:docMk/>
            <pc:sldMk cId="1327952075" sldId="307"/>
            <ac:cxnSpMk id="7" creationId="{DFCB82C7-37FD-4AD7-A62F-C0C3EEB52502}"/>
          </ac:cxnSpMkLst>
        </pc:cxnChg>
        <pc:cxnChg chg="add mod">
          <ac:chgData name="De Pooter Marijn" userId="634ff10e-5ce1-4de2-b291-de73628c3d81" providerId="ADAL" clId="{07A3D6D4-FAD6-44AD-9EC4-FDAD99046DA3}" dt="2019-12-13T15:49:59.028" v="10455" actId="1036"/>
          <ac:cxnSpMkLst>
            <pc:docMk/>
            <pc:sldMk cId="1327952075" sldId="307"/>
            <ac:cxnSpMk id="14" creationId="{F57FA4BE-2881-4435-B43A-5E1486BD1E78}"/>
          </ac:cxnSpMkLst>
        </pc:cxnChg>
      </pc:sldChg>
      <pc:sldChg chg="add del">
        <pc:chgData name="De Pooter Marijn" userId="634ff10e-5ce1-4de2-b291-de73628c3d81" providerId="ADAL" clId="{07A3D6D4-FAD6-44AD-9EC4-FDAD99046DA3}" dt="2019-12-13T15:51:23.619" v="10462" actId="2696"/>
        <pc:sldMkLst>
          <pc:docMk/>
          <pc:sldMk cId="278263531" sldId="308"/>
        </pc:sldMkLst>
      </pc:sldChg>
      <pc:sldChg chg="modSp add">
        <pc:chgData name="De Pooter Marijn" userId="634ff10e-5ce1-4de2-b291-de73628c3d81" providerId="ADAL" clId="{07A3D6D4-FAD6-44AD-9EC4-FDAD99046DA3}" dt="2019-12-13T15:54:43.074" v="10465" actId="20577"/>
        <pc:sldMkLst>
          <pc:docMk/>
          <pc:sldMk cId="2199951965" sldId="309"/>
        </pc:sldMkLst>
        <pc:spChg chg="mod">
          <ac:chgData name="De Pooter Marijn" userId="634ff10e-5ce1-4de2-b291-de73628c3d81" providerId="ADAL" clId="{07A3D6D4-FAD6-44AD-9EC4-FDAD99046DA3}" dt="2019-12-13T15:54:43.074" v="10465" actId="20577"/>
          <ac:spMkLst>
            <pc:docMk/>
            <pc:sldMk cId="2199951965" sldId="309"/>
            <ac:spMk id="3" creationId="{4ECABE3C-BC33-8245-822C-EE2D7505A266}"/>
          </ac:spMkLst>
        </pc:spChg>
      </pc:sldChg>
      <pc:sldChg chg="addSp delSp modSp add ord modAnim">
        <pc:chgData name="De Pooter Marijn" userId="634ff10e-5ce1-4de2-b291-de73628c3d81" providerId="ADAL" clId="{07A3D6D4-FAD6-44AD-9EC4-FDAD99046DA3}" dt="2019-12-13T20:14:08.640" v="10834" actId="207"/>
        <pc:sldMkLst>
          <pc:docMk/>
          <pc:sldMk cId="3889119266" sldId="310"/>
        </pc:sldMkLst>
        <pc:spChg chg="mod">
          <ac:chgData name="De Pooter Marijn" userId="634ff10e-5ce1-4de2-b291-de73628c3d81" providerId="ADAL" clId="{07A3D6D4-FAD6-44AD-9EC4-FDAD99046DA3}" dt="2019-12-13T15:57:13.211" v="10542" actId="20577"/>
          <ac:spMkLst>
            <pc:docMk/>
            <pc:sldMk cId="3889119266" sldId="310"/>
            <ac:spMk id="2" creationId="{E86959B1-3923-4945-A1AB-86C646A4550E}"/>
          </ac:spMkLst>
        </pc:spChg>
        <pc:spChg chg="mod">
          <ac:chgData name="De Pooter Marijn" userId="634ff10e-5ce1-4de2-b291-de73628c3d81" providerId="ADAL" clId="{07A3D6D4-FAD6-44AD-9EC4-FDAD99046DA3}" dt="2019-12-13T20:14:08.640" v="10834" actId="207"/>
          <ac:spMkLst>
            <pc:docMk/>
            <pc:sldMk cId="3889119266" sldId="310"/>
            <ac:spMk id="3" creationId="{4ECABE3C-BC33-8245-822C-EE2D7505A266}"/>
          </ac:spMkLst>
        </pc:spChg>
        <pc:spChg chg="mod">
          <ac:chgData name="De Pooter Marijn" userId="634ff10e-5ce1-4de2-b291-de73628c3d81" providerId="ADAL" clId="{07A3D6D4-FAD6-44AD-9EC4-FDAD99046DA3}" dt="2019-12-13T15:57:28.416" v="10562" actId="20577"/>
          <ac:spMkLst>
            <pc:docMk/>
            <pc:sldMk cId="3889119266" sldId="310"/>
            <ac:spMk id="8" creationId="{85AB7837-E430-4D92-B538-2843377BD331}"/>
          </ac:spMkLst>
        </pc:spChg>
        <pc:spChg chg="add del mod">
          <ac:chgData name="De Pooter Marijn" userId="634ff10e-5ce1-4de2-b291-de73628c3d81" providerId="ADAL" clId="{07A3D6D4-FAD6-44AD-9EC4-FDAD99046DA3}" dt="2019-12-13T16:21:38.527" v="10776" actId="478"/>
          <ac:spMkLst>
            <pc:docMk/>
            <pc:sldMk cId="3889119266" sldId="310"/>
            <ac:spMk id="12" creationId="{819A5BFD-6CC7-40AA-BD69-405597413060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3" creationId="{007E1AA2-AE12-4291-93E0-CE21645CB566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4" creationId="{85F7A8F1-6F76-4C29-BC6F-6D1CD086BF93}"/>
          </ac:spMkLst>
        </pc:spChg>
        <pc:spChg chg="add mod">
          <ac:chgData name="De Pooter Marijn" userId="634ff10e-5ce1-4de2-b291-de73628c3d81" providerId="ADAL" clId="{07A3D6D4-FAD6-44AD-9EC4-FDAD99046DA3}" dt="2019-12-13T16:23:25.987" v="10813" actId="1035"/>
          <ac:spMkLst>
            <pc:docMk/>
            <pc:sldMk cId="3889119266" sldId="310"/>
            <ac:spMk id="15" creationId="{3F60BACD-D2B0-4598-9754-66E76CCE33FB}"/>
          </ac:spMkLst>
        </pc:spChg>
        <pc:grpChg chg="mod">
          <ac:chgData name="De Pooter Marijn" userId="634ff10e-5ce1-4de2-b291-de73628c3d81" providerId="ADAL" clId="{07A3D6D4-FAD6-44AD-9EC4-FDAD99046DA3}" dt="2019-12-13T20:00:19.195" v="10821" actId="14826"/>
          <ac:grpSpMkLst>
            <pc:docMk/>
            <pc:sldMk cId="3889119266" sldId="310"/>
            <ac:grpSpMk id="7" creationId="{D0133044-C7BB-49E8-B2F6-0A8C23B5735F}"/>
          </ac:grpSpMkLst>
        </pc:grpChg>
        <pc:grpChg chg="add mod">
          <ac:chgData name="De Pooter Marijn" userId="634ff10e-5ce1-4de2-b291-de73628c3d81" providerId="ADAL" clId="{07A3D6D4-FAD6-44AD-9EC4-FDAD99046DA3}" dt="2019-12-13T16:23:25.987" v="10813" actId="1035"/>
          <ac:grpSpMkLst>
            <pc:docMk/>
            <pc:sldMk cId="3889119266" sldId="310"/>
            <ac:grpSpMk id="19" creationId="{0F784300-D23C-45D3-AF1F-6CCBA592FF8F}"/>
          </ac:grpSpMkLst>
        </pc:grpChg>
        <pc:picChg chg="mod">
          <ac:chgData name="De Pooter Marijn" userId="634ff10e-5ce1-4de2-b291-de73628c3d81" providerId="ADAL" clId="{07A3D6D4-FAD6-44AD-9EC4-FDAD99046DA3}" dt="2019-12-13T20:00:24.651" v="10822" actId="207"/>
          <ac:picMkLst>
            <pc:docMk/>
            <pc:sldMk cId="3889119266" sldId="310"/>
            <ac:picMk id="9" creationId="{3A682BE5-EE5E-4B2A-95CB-204EB8B3949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6" creationId="{34405316-E0C2-4ADF-9508-17A9203E90BB}"/>
          </ac:picMkLst>
        </pc:picChg>
        <pc:picChg chg="add mod">
          <ac:chgData name="De Pooter Marijn" userId="634ff10e-5ce1-4de2-b291-de73628c3d81" providerId="ADAL" clId="{07A3D6D4-FAD6-44AD-9EC4-FDAD99046DA3}" dt="2019-12-13T16:23:25.987" v="10813" actId="1035"/>
          <ac:picMkLst>
            <pc:docMk/>
            <pc:sldMk cId="3889119266" sldId="310"/>
            <ac:picMk id="17" creationId="{1374530C-9943-45C4-B65D-262BE4627FCB}"/>
          </ac:picMkLst>
        </pc:picChg>
        <pc:picChg chg="add del mod">
          <ac:chgData name="De Pooter Marijn" userId="634ff10e-5ce1-4de2-b291-de73628c3d81" providerId="ADAL" clId="{07A3D6D4-FAD6-44AD-9EC4-FDAD99046DA3}" dt="2019-12-13T16:12:59.632" v="10688"/>
          <ac:picMkLst>
            <pc:docMk/>
            <pc:sldMk cId="3889119266" sldId="310"/>
            <ac:picMk id="18" creationId="{DC4D4D66-1396-48D8-9533-9E9DC14C61B2}"/>
          </ac:picMkLst>
        </pc:pic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5" creationId="{A983FE38-5C07-4B17-97D1-1B913CFB50EF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7" creationId="{78977314-5EEA-41E6-86B5-D213C5E4610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29" creationId="{ED84837F-D5EE-47F8-B642-43DF7A58F03A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32" creationId="{BF3050B4-543F-48A7-BB8E-EB34B504DCAC}"/>
          </ac:cxnSpMkLst>
        </pc:cxnChg>
        <pc:cxnChg chg="add mod">
          <ac:chgData name="De Pooter Marijn" userId="634ff10e-5ce1-4de2-b291-de73628c3d81" providerId="ADAL" clId="{07A3D6D4-FAD6-44AD-9EC4-FDAD99046DA3}" dt="2019-12-13T16:23:25.987" v="10813" actId="1035"/>
          <ac:cxnSpMkLst>
            <pc:docMk/>
            <pc:sldMk cId="3889119266" sldId="310"/>
            <ac:cxnSpMk id="43" creationId="{468220F8-433D-4E16-8545-EDEAA3A405E1}"/>
          </ac:cxnSpMkLst>
        </pc:cxnChg>
      </pc:sldChg>
    </pc:docChg>
  </pc:docChgLst>
  <pc:docChgLst>
    <pc:chgData name="Marijn De Pooter" userId="3e051360-2b03-4390-9c02-8aca63083462" providerId="ADAL" clId="{523879C9-E8F3-48D4-A5B5-43D78B4DC17B}"/>
    <pc:docChg chg="addSld modSld sldOrd">
      <pc:chgData name="Marijn De Pooter" userId="3e051360-2b03-4390-9c02-8aca63083462" providerId="ADAL" clId="{523879C9-E8F3-48D4-A5B5-43D78B4DC17B}" dt="2020-10-16T21:00:17.594" v="19"/>
      <pc:docMkLst>
        <pc:docMk/>
      </pc:docMkLst>
      <pc:sldChg chg="modSp">
        <pc:chgData name="Marijn De Pooter" userId="3e051360-2b03-4390-9c02-8aca63083462" providerId="ADAL" clId="{523879C9-E8F3-48D4-A5B5-43D78B4DC17B}" dt="2020-10-16T21:00:12.589" v="18"/>
        <pc:sldMkLst>
          <pc:docMk/>
          <pc:sldMk cId="3374086667" sldId="277"/>
        </pc:sldMkLst>
        <pc:spChg chg="mod">
          <ac:chgData name="Marijn De Pooter" userId="3e051360-2b03-4390-9c02-8aca63083462" providerId="ADAL" clId="{523879C9-E8F3-48D4-A5B5-43D78B4DC17B}" dt="2020-10-16T21:00:12.589" v="18"/>
          <ac:spMkLst>
            <pc:docMk/>
            <pc:sldMk cId="3374086667" sldId="277"/>
            <ac:spMk id="2" creationId="{E86959B1-3923-4945-A1AB-86C646A4550E}"/>
          </ac:spMkLst>
        </pc:spChg>
      </pc:sldChg>
      <pc:sldChg chg="ord">
        <pc:chgData name="Marijn De Pooter" userId="3e051360-2b03-4390-9c02-8aca63083462" providerId="ADAL" clId="{523879C9-E8F3-48D4-A5B5-43D78B4DC17B}" dt="2020-10-16T21:00:01.841" v="17"/>
        <pc:sldMkLst>
          <pc:docMk/>
          <pc:sldMk cId="3341352248" sldId="279"/>
        </pc:sldMkLst>
      </pc:sldChg>
      <pc:sldChg chg="modSp">
        <pc:chgData name="Marijn De Pooter" userId="3e051360-2b03-4390-9c02-8aca63083462" providerId="ADAL" clId="{523879C9-E8F3-48D4-A5B5-43D78B4DC17B}" dt="2020-10-16T21:00:17.594" v="19"/>
        <pc:sldMkLst>
          <pc:docMk/>
          <pc:sldMk cId="2842159913" sldId="285"/>
        </pc:sldMkLst>
        <pc:spChg chg="mod">
          <ac:chgData name="Marijn De Pooter" userId="3e051360-2b03-4390-9c02-8aca63083462" providerId="ADAL" clId="{523879C9-E8F3-48D4-A5B5-43D78B4DC17B}" dt="2020-10-16T21:00:17.594" v="19"/>
          <ac:spMkLst>
            <pc:docMk/>
            <pc:sldMk cId="2842159913" sldId="285"/>
            <ac:spMk id="2" creationId="{E86959B1-3923-4945-A1AB-86C646A4550E}"/>
          </ac:spMkLst>
        </pc:spChg>
      </pc:sldChg>
      <pc:sldChg chg="modSp">
        <pc:chgData name="Marijn De Pooter" userId="3e051360-2b03-4390-9c02-8aca63083462" providerId="ADAL" clId="{523879C9-E8F3-48D4-A5B5-43D78B4DC17B}" dt="2020-10-16T20:57:47.243" v="11"/>
        <pc:sldMkLst>
          <pc:docMk/>
          <pc:sldMk cId="1474709772" sldId="286"/>
        </pc:sldMkLst>
        <pc:spChg chg="mod">
          <ac:chgData name="Marijn De Pooter" userId="3e051360-2b03-4390-9c02-8aca63083462" providerId="ADAL" clId="{523879C9-E8F3-48D4-A5B5-43D78B4DC17B}" dt="2020-10-16T20:57:47.243" v="11"/>
          <ac:spMkLst>
            <pc:docMk/>
            <pc:sldMk cId="1474709772" sldId="286"/>
            <ac:spMk id="28" creationId="{4F9C07ED-5187-4358-A1B7-4A9A65AFD010}"/>
          </ac:spMkLst>
        </pc:spChg>
      </pc:sldChg>
      <pc:sldChg chg="modSp add">
        <pc:chgData name="Marijn De Pooter" userId="3e051360-2b03-4390-9c02-8aca63083462" providerId="ADAL" clId="{523879C9-E8F3-48D4-A5B5-43D78B4DC17B}" dt="2020-10-16T20:56:55.377" v="10"/>
        <pc:sldMkLst>
          <pc:docMk/>
          <pc:sldMk cId="182733043" sldId="317"/>
        </pc:sldMkLst>
        <pc:spChg chg="mod">
          <ac:chgData name="Marijn De Pooter" userId="3e051360-2b03-4390-9c02-8aca63083462" providerId="ADAL" clId="{523879C9-E8F3-48D4-A5B5-43D78B4DC17B}" dt="2020-10-16T20:56:55.377" v="10"/>
          <ac:spMkLst>
            <pc:docMk/>
            <pc:sldMk cId="182733043" sldId="317"/>
            <ac:spMk id="28" creationId="{4F9C07ED-5187-4358-A1B7-4A9A65AFD010}"/>
          </ac:spMkLst>
        </pc:spChg>
      </pc:sldChg>
      <pc:sldChg chg="modSp add">
        <pc:chgData name="Marijn De Pooter" userId="3e051360-2b03-4390-9c02-8aca63083462" providerId="ADAL" clId="{523879C9-E8F3-48D4-A5B5-43D78B4DC17B}" dt="2020-10-16T20:56:37.461" v="9"/>
        <pc:sldMkLst>
          <pc:docMk/>
          <pc:sldMk cId="2819321462" sldId="318"/>
        </pc:sldMkLst>
        <pc:spChg chg="mod">
          <ac:chgData name="Marijn De Pooter" userId="3e051360-2b03-4390-9c02-8aca63083462" providerId="ADAL" clId="{523879C9-E8F3-48D4-A5B5-43D78B4DC17B}" dt="2020-10-16T20:56:37.461" v="9"/>
          <ac:spMkLst>
            <pc:docMk/>
            <pc:sldMk cId="2819321462" sldId="318"/>
            <ac:spMk id="28" creationId="{4F9C07ED-5187-4358-A1B7-4A9A65AFD010}"/>
          </ac:spMkLst>
        </pc:spChg>
      </pc:sldChg>
      <pc:sldChg chg="modSp add">
        <pc:chgData name="Marijn De Pooter" userId="3e051360-2b03-4390-9c02-8aca63083462" providerId="ADAL" clId="{523879C9-E8F3-48D4-A5B5-43D78B4DC17B}" dt="2020-10-16T20:56:27.024" v="8"/>
        <pc:sldMkLst>
          <pc:docMk/>
          <pc:sldMk cId="1114885328" sldId="319"/>
        </pc:sldMkLst>
        <pc:spChg chg="mod">
          <ac:chgData name="Marijn De Pooter" userId="3e051360-2b03-4390-9c02-8aca63083462" providerId="ADAL" clId="{523879C9-E8F3-48D4-A5B5-43D78B4DC17B}" dt="2020-10-16T20:56:27.024" v="8"/>
          <ac:spMkLst>
            <pc:docMk/>
            <pc:sldMk cId="1114885328" sldId="319"/>
            <ac:spMk id="28" creationId="{4F9C07ED-5187-4358-A1B7-4A9A65AFD010}"/>
          </ac:spMkLst>
        </pc:spChg>
      </pc:sldChg>
      <pc:sldChg chg="modSp add">
        <pc:chgData name="Marijn De Pooter" userId="3e051360-2b03-4390-9c02-8aca63083462" providerId="ADAL" clId="{523879C9-E8F3-48D4-A5B5-43D78B4DC17B}" dt="2020-10-16T20:56:20.505" v="7"/>
        <pc:sldMkLst>
          <pc:docMk/>
          <pc:sldMk cId="4281725874" sldId="320"/>
        </pc:sldMkLst>
        <pc:spChg chg="mod">
          <ac:chgData name="Marijn De Pooter" userId="3e051360-2b03-4390-9c02-8aca63083462" providerId="ADAL" clId="{523879C9-E8F3-48D4-A5B5-43D78B4DC17B}" dt="2020-10-16T20:56:20.505" v="7"/>
          <ac:spMkLst>
            <pc:docMk/>
            <pc:sldMk cId="4281725874" sldId="320"/>
            <ac:spMk id="28" creationId="{4F9C07ED-5187-4358-A1B7-4A9A65AFD010}"/>
          </ac:spMkLst>
        </pc:spChg>
      </pc:sldChg>
      <pc:sldChg chg="modSp add">
        <pc:chgData name="Marijn De Pooter" userId="3e051360-2b03-4390-9c02-8aca63083462" providerId="ADAL" clId="{523879C9-E8F3-48D4-A5B5-43D78B4DC17B}" dt="2020-10-16T20:56:14.905" v="6"/>
        <pc:sldMkLst>
          <pc:docMk/>
          <pc:sldMk cId="2380414843" sldId="321"/>
        </pc:sldMkLst>
        <pc:spChg chg="mod">
          <ac:chgData name="Marijn De Pooter" userId="3e051360-2b03-4390-9c02-8aca63083462" providerId="ADAL" clId="{523879C9-E8F3-48D4-A5B5-43D78B4DC17B}" dt="2020-10-16T20:56:14.905" v="6"/>
          <ac:spMkLst>
            <pc:docMk/>
            <pc:sldMk cId="2380414843" sldId="321"/>
            <ac:spMk id="28" creationId="{4F9C07ED-5187-4358-A1B7-4A9A65AFD010}"/>
          </ac:spMkLst>
        </pc:spChg>
      </pc:sldChg>
      <pc:sldChg chg="add">
        <pc:chgData name="Marijn De Pooter" userId="3e051360-2b03-4390-9c02-8aca63083462" providerId="ADAL" clId="{523879C9-E8F3-48D4-A5B5-43D78B4DC17B}" dt="2020-10-16T20:25:24.151" v="5"/>
        <pc:sldMkLst>
          <pc:docMk/>
          <pc:sldMk cId="2022399386" sldId="322"/>
        </pc:sldMkLst>
      </pc:sldChg>
      <pc:sldChg chg="add ord">
        <pc:chgData name="Marijn De Pooter" userId="3e051360-2b03-4390-9c02-8aca63083462" providerId="ADAL" clId="{523879C9-E8F3-48D4-A5B5-43D78B4DC17B}" dt="2020-10-16T20:59:50.314" v="16"/>
        <pc:sldMkLst>
          <pc:docMk/>
          <pc:sldMk cId="710587196" sldId="323"/>
        </pc:sldMkLst>
      </pc:sldChg>
    </pc:docChg>
  </pc:docChgLst>
  <pc:docChgLst>
    <pc:chgData name="De Pooter Marijn" userId="634ff10e-5ce1-4de2-b291-de73628c3d81" providerId="ADAL" clId="{23154A19-C577-4063-AAF3-DBD51EF25F4E}"/>
    <pc:docChg chg="undo redo custSel addSld delSld modSld sldOrd">
      <pc:chgData name="De Pooter Marijn" userId="634ff10e-5ce1-4de2-b291-de73628c3d81" providerId="ADAL" clId="{23154A19-C577-4063-AAF3-DBD51EF25F4E}" dt="2020-10-18T09:07:36.958" v="9899"/>
      <pc:docMkLst>
        <pc:docMk/>
      </pc:docMkLst>
      <pc:sldChg chg="modSp mod">
        <pc:chgData name="De Pooter Marijn" userId="634ff10e-5ce1-4de2-b291-de73628c3d81" providerId="ADAL" clId="{23154A19-C577-4063-AAF3-DBD51EF25F4E}" dt="2020-10-18T08:26:13.462" v="9889" actId="20577"/>
        <pc:sldMkLst>
          <pc:docMk/>
          <pc:sldMk cId="3581610021" sldId="258"/>
        </pc:sldMkLst>
        <pc:spChg chg="mod">
          <ac:chgData name="De Pooter Marijn" userId="634ff10e-5ce1-4de2-b291-de73628c3d81" providerId="ADAL" clId="{23154A19-C577-4063-AAF3-DBD51EF25F4E}" dt="2020-10-18T08:26:13.462" v="988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De Pooter Marijn" userId="634ff10e-5ce1-4de2-b291-de73628c3d81" providerId="ADAL" clId="{23154A19-C577-4063-AAF3-DBD51EF25F4E}" dt="2020-10-14T11:58:02.525" v="185" actId="6549"/>
          <ac:spMkLst>
            <pc:docMk/>
            <pc:sldMk cId="3581610021" sldId="258"/>
            <ac:spMk id="3" creationId="{78B93E65-F2A0-4746-8795-CBCD758AB5FA}"/>
          </ac:spMkLst>
        </pc:spChg>
      </pc:sldChg>
      <pc:sldChg chg="modSp mod">
        <pc:chgData name="De Pooter Marijn" userId="634ff10e-5ce1-4de2-b291-de73628c3d81" providerId="ADAL" clId="{23154A19-C577-4063-AAF3-DBD51EF25F4E}" dt="2020-10-17T19:40:06.829" v="8911" actId="20577"/>
        <pc:sldMkLst>
          <pc:docMk/>
          <pc:sldMk cId="1663148867" sldId="259"/>
        </pc:sldMkLst>
        <pc:spChg chg="mod">
          <ac:chgData name="De Pooter Marijn" userId="634ff10e-5ce1-4de2-b291-de73628c3d81" providerId="ADAL" clId="{23154A19-C577-4063-AAF3-DBD51EF25F4E}" dt="2020-10-17T19:40:06.829" v="8911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del">
        <pc:chgData name="De Pooter Marijn" userId="634ff10e-5ce1-4de2-b291-de73628c3d81" providerId="ADAL" clId="{23154A19-C577-4063-AAF3-DBD51EF25F4E}" dt="2020-10-14T11:58:57.493" v="186" actId="47"/>
        <pc:sldMkLst>
          <pc:docMk/>
          <pc:sldMk cId="4209867144" sldId="260"/>
        </pc:sldMkLst>
      </pc:sldChg>
      <pc:sldChg chg="del">
        <pc:chgData name="De Pooter Marijn" userId="634ff10e-5ce1-4de2-b291-de73628c3d81" providerId="ADAL" clId="{23154A19-C577-4063-AAF3-DBD51EF25F4E}" dt="2020-10-14T11:58:59.948" v="187" actId="47"/>
        <pc:sldMkLst>
          <pc:docMk/>
          <pc:sldMk cId="1249248185" sldId="271"/>
        </pc:sldMkLst>
      </pc:sldChg>
      <pc:sldChg chg="modSp mod">
        <pc:chgData name="De Pooter Marijn" userId="634ff10e-5ce1-4de2-b291-de73628c3d81" providerId="ADAL" clId="{23154A19-C577-4063-AAF3-DBD51EF25F4E}" dt="2020-10-14T12:01:39.321" v="327" actId="6549"/>
        <pc:sldMkLst>
          <pc:docMk/>
          <pc:sldMk cId="519408456" sldId="272"/>
        </pc:sldMkLst>
        <pc:spChg chg="mod">
          <ac:chgData name="De Pooter Marijn" userId="634ff10e-5ce1-4de2-b291-de73628c3d81" providerId="ADAL" clId="{23154A19-C577-4063-AAF3-DBD51EF25F4E}" dt="2020-10-14T11:59:35.600" v="220" actId="20577"/>
          <ac:spMkLst>
            <pc:docMk/>
            <pc:sldMk cId="519408456" sldId="272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4T12:01:39.321" v="327" actId="6549"/>
          <ac:spMkLst>
            <pc:docMk/>
            <pc:sldMk cId="519408456" sldId="272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23154A19-C577-4063-AAF3-DBD51EF25F4E}" dt="2020-10-14T11:59:12.654" v="202" actId="20577"/>
        <pc:sldMkLst>
          <pc:docMk/>
          <pc:sldMk cId="3204788793" sldId="273"/>
        </pc:sldMkLst>
        <pc:spChg chg="mod">
          <ac:chgData name="De Pooter Marijn" userId="634ff10e-5ce1-4de2-b291-de73628c3d81" providerId="ADAL" clId="{23154A19-C577-4063-AAF3-DBD51EF25F4E}" dt="2020-10-14T11:59:12.654" v="202" actId="20577"/>
          <ac:spMkLst>
            <pc:docMk/>
            <pc:sldMk cId="3204788793" sldId="273"/>
            <ac:spMk id="3" creationId="{5F04B32D-BE96-E54F-AD6E-D4120B8E2BFF}"/>
          </ac:spMkLst>
        </pc:spChg>
      </pc:sldChg>
      <pc:sldChg chg="modSp mod">
        <pc:chgData name="De Pooter Marijn" userId="634ff10e-5ce1-4de2-b291-de73628c3d81" providerId="ADAL" clId="{23154A19-C577-4063-AAF3-DBD51EF25F4E}" dt="2020-10-17T18:17:06.917" v="6927" actId="20577"/>
        <pc:sldMkLst>
          <pc:docMk/>
          <pc:sldMk cId="1845148066" sldId="274"/>
        </pc:sldMkLst>
        <pc:spChg chg="mod">
          <ac:chgData name="De Pooter Marijn" userId="634ff10e-5ce1-4de2-b291-de73628c3d81" providerId="ADAL" clId="{23154A19-C577-4063-AAF3-DBD51EF25F4E}" dt="2020-10-15T14:15:38.170" v="1726"/>
          <ac:spMkLst>
            <pc:docMk/>
            <pc:sldMk cId="1845148066" sldId="274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4T12:05:46.744" v="725" actId="6549"/>
          <ac:spMkLst>
            <pc:docMk/>
            <pc:sldMk cId="1845148066" sldId="274"/>
            <ac:spMk id="3" creationId="{4ECABE3C-BC33-8245-822C-EE2D7505A266}"/>
          </ac:spMkLst>
        </pc:spChg>
        <pc:spChg chg="mod">
          <ac:chgData name="De Pooter Marijn" userId="634ff10e-5ce1-4de2-b291-de73628c3d81" providerId="ADAL" clId="{23154A19-C577-4063-AAF3-DBD51EF25F4E}" dt="2020-10-17T18:17:06.917" v="6927" actId="20577"/>
          <ac:spMkLst>
            <pc:docMk/>
            <pc:sldMk cId="1845148066" sldId="274"/>
            <ac:spMk id="17" creationId="{59A442AF-4D9A-425D-8F23-652FFE19D466}"/>
          </ac:spMkLst>
        </pc:spChg>
      </pc:sldChg>
      <pc:sldChg chg="del">
        <pc:chgData name="De Pooter Marijn" userId="634ff10e-5ce1-4de2-b291-de73628c3d81" providerId="ADAL" clId="{23154A19-C577-4063-AAF3-DBD51EF25F4E}" dt="2020-10-14T12:10:50.026" v="740" actId="47"/>
        <pc:sldMkLst>
          <pc:docMk/>
          <pc:sldMk cId="4210617673" sldId="275"/>
        </pc:sldMkLst>
      </pc:sldChg>
      <pc:sldChg chg="del">
        <pc:chgData name="De Pooter Marijn" userId="634ff10e-5ce1-4de2-b291-de73628c3d81" providerId="ADAL" clId="{23154A19-C577-4063-AAF3-DBD51EF25F4E}" dt="2020-10-14T12:10:52.027" v="741" actId="47"/>
        <pc:sldMkLst>
          <pc:docMk/>
          <pc:sldMk cId="1497977832" sldId="276"/>
        </pc:sldMkLst>
      </pc:sldChg>
      <pc:sldChg chg="addSp delSp modSp mod ord modAnim">
        <pc:chgData name="De Pooter Marijn" userId="634ff10e-5ce1-4de2-b291-de73628c3d81" providerId="ADAL" clId="{23154A19-C577-4063-AAF3-DBD51EF25F4E}" dt="2020-10-18T08:37:29.727" v="9890"/>
        <pc:sldMkLst>
          <pc:docMk/>
          <pc:sldMk cId="3374086667" sldId="277"/>
        </pc:sldMkLst>
        <pc:spChg chg="del mod">
          <ac:chgData name="De Pooter Marijn" userId="634ff10e-5ce1-4de2-b291-de73628c3d81" providerId="ADAL" clId="{23154A19-C577-4063-AAF3-DBD51EF25F4E}" dt="2020-10-15T12:23:11.654" v="1461" actId="478"/>
          <ac:spMkLst>
            <pc:docMk/>
            <pc:sldMk cId="3374086667" sldId="277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23154A19-C577-4063-AAF3-DBD51EF25F4E}" dt="2020-10-15T12:23:13.855" v="1462" actId="478"/>
          <ac:spMkLst>
            <pc:docMk/>
            <pc:sldMk cId="3374086667" sldId="277"/>
            <ac:spMk id="5" creationId="{29686160-3718-408D-BF1A-F326109B6778}"/>
          </ac:spMkLst>
        </pc:spChg>
        <pc:spChg chg="add mod">
          <ac:chgData name="De Pooter Marijn" userId="634ff10e-5ce1-4de2-b291-de73628c3d81" providerId="ADAL" clId="{23154A19-C577-4063-AAF3-DBD51EF25F4E}" dt="2020-10-17T12:07:42.859" v="3047" actId="692"/>
          <ac:spMkLst>
            <pc:docMk/>
            <pc:sldMk cId="3374086667" sldId="277"/>
            <ac:spMk id="12" creationId="{A3312605-88F0-44A2-91C7-95C78C2D07AC}"/>
          </ac:spMkLst>
        </pc:spChg>
        <pc:spChg chg="add mod">
          <ac:chgData name="De Pooter Marijn" userId="634ff10e-5ce1-4de2-b291-de73628c3d81" providerId="ADAL" clId="{23154A19-C577-4063-AAF3-DBD51EF25F4E}" dt="2020-10-17T12:07:58.264" v="3053" actId="692"/>
          <ac:spMkLst>
            <pc:docMk/>
            <pc:sldMk cId="3374086667" sldId="277"/>
            <ac:spMk id="13" creationId="{AB2DCB57-1215-4C02-BF78-401DA0ED4F70}"/>
          </ac:spMkLst>
        </pc:spChg>
        <pc:spChg chg="add mod">
          <ac:chgData name="De Pooter Marijn" userId="634ff10e-5ce1-4de2-b291-de73628c3d81" providerId="ADAL" clId="{23154A19-C577-4063-AAF3-DBD51EF25F4E}" dt="2020-10-17T12:41:31.464" v="3442"/>
          <ac:spMkLst>
            <pc:docMk/>
            <pc:sldMk cId="3374086667" sldId="277"/>
            <ac:spMk id="14" creationId="{878E2062-1811-4AA0-8829-D00A7F75EF1B}"/>
          </ac:spMkLst>
        </pc:spChg>
        <pc:spChg chg="add mod">
          <ac:chgData name="De Pooter Marijn" userId="634ff10e-5ce1-4de2-b291-de73628c3d81" providerId="ADAL" clId="{23154A19-C577-4063-AAF3-DBD51EF25F4E}" dt="2020-10-17T12:07:52.948" v="3051" actId="692"/>
          <ac:spMkLst>
            <pc:docMk/>
            <pc:sldMk cId="3374086667" sldId="277"/>
            <ac:spMk id="15" creationId="{8E01312D-8D7F-4D45-8AEE-D87C28E25B0F}"/>
          </ac:spMkLst>
        </pc:spChg>
      </pc:sldChg>
      <pc:sldChg chg="modSp mod">
        <pc:chgData name="De Pooter Marijn" userId="634ff10e-5ce1-4de2-b291-de73628c3d81" providerId="ADAL" clId="{23154A19-C577-4063-AAF3-DBD51EF25F4E}" dt="2020-10-17T13:59:36.349" v="5372" actId="20577"/>
        <pc:sldMkLst>
          <pc:docMk/>
          <pc:sldMk cId="3341352248" sldId="279"/>
        </pc:sldMkLst>
        <pc:spChg chg="mod">
          <ac:chgData name="De Pooter Marijn" userId="634ff10e-5ce1-4de2-b291-de73628c3d81" providerId="ADAL" clId="{23154A19-C577-4063-AAF3-DBD51EF25F4E}" dt="2020-10-17T13:59:08.286" v="5323" actId="20577"/>
          <ac:spMkLst>
            <pc:docMk/>
            <pc:sldMk cId="3341352248" sldId="279"/>
            <ac:spMk id="2" creationId="{C8E4B304-2DE3-F24E-99A6-73CE5CA3B523}"/>
          </ac:spMkLst>
        </pc:spChg>
        <pc:spChg chg="mod">
          <ac:chgData name="De Pooter Marijn" userId="634ff10e-5ce1-4de2-b291-de73628c3d81" providerId="ADAL" clId="{23154A19-C577-4063-AAF3-DBD51EF25F4E}" dt="2020-10-17T13:59:36.349" v="5372" actId="20577"/>
          <ac:spMkLst>
            <pc:docMk/>
            <pc:sldMk cId="3341352248" sldId="279"/>
            <ac:spMk id="3" creationId="{5F04B32D-BE96-E54F-AD6E-D4120B8E2BFF}"/>
          </ac:spMkLst>
        </pc:spChg>
      </pc:sldChg>
      <pc:sldChg chg="addSp delSp modSp mod modAnim">
        <pc:chgData name="De Pooter Marijn" userId="634ff10e-5ce1-4de2-b291-de73628c3d81" providerId="ADAL" clId="{23154A19-C577-4063-AAF3-DBD51EF25F4E}" dt="2020-10-17T14:05:18.619" v="5443" actId="1038"/>
        <pc:sldMkLst>
          <pc:docMk/>
          <pc:sldMk cId="2842159913" sldId="285"/>
        </pc:sldMkLst>
        <pc:spChg chg="mod">
          <ac:chgData name="De Pooter Marijn" userId="634ff10e-5ce1-4de2-b291-de73628c3d81" providerId="ADAL" clId="{23154A19-C577-4063-AAF3-DBD51EF25F4E}" dt="2020-10-17T14:04:18.658" v="5439" actId="20577"/>
          <ac:spMkLst>
            <pc:docMk/>
            <pc:sldMk cId="2842159913" sldId="285"/>
            <ac:spMk id="3" creationId="{4ECABE3C-BC33-8245-822C-EE2D7505A266}"/>
          </ac:spMkLst>
        </pc:spChg>
        <pc:spChg chg="add del mod">
          <ac:chgData name="De Pooter Marijn" userId="634ff10e-5ce1-4de2-b291-de73628c3d81" providerId="ADAL" clId="{23154A19-C577-4063-AAF3-DBD51EF25F4E}" dt="2020-10-14T12:18:18.277" v="995" actId="478"/>
          <ac:spMkLst>
            <pc:docMk/>
            <pc:sldMk cId="2842159913" sldId="285"/>
            <ac:spMk id="12" creationId="{79BD72F0-D54E-48B7-B80C-56B85DDB938F}"/>
          </ac:spMkLst>
        </pc:spChg>
        <pc:spChg chg="add mod">
          <ac:chgData name="De Pooter Marijn" userId="634ff10e-5ce1-4de2-b291-de73628c3d81" providerId="ADAL" clId="{23154A19-C577-4063-AAF3-DBD51EF25F4E}" dt="2020-10-17T14:02:34.727" v="5416" actId="6549"/>
          <ac:spMkLst>
            <pc:docMk/>
            <pc:sldMk cId="2842159913" sldId="285"/>
            <ac:spMk id="15" creationId="{45C0FB9A-2C6B-48F5-8E69-D8122CC1DD02}"/>
          </ac:spMkLst>
        </pc:spChg>
        <pc:spChg chg="add mod">
          <ac:chgData name="De Pooter Marijn" userId="634ff10e-5ce1-4de2-b291-de73628c3d81" providerId="ADAL" clId="{23154A19-C577-4063-AAF3-DBD51EF25F4E}" dt="2020-10-17T14:02:38.490" v="5418" actId="6549"/>
          <ac:spMkLst>
            <pc:docMk/>
            <pc:sldMk cId="2842159913" sldId="285"/>
            <ac:spMk id="16" creationId="{3A292A06-2AF6-4616-B7B4-25EF675D41DC}"/>
          </ac:spMkLst>
        </pc:spChg>
        <pc:picChg chg="add mod">
          <ac:chgData name="De Pooter Marijn" userId="634ff10e-5ce1-4de2-b291-de73628c3d81" providerId="ADAL" clId="{23154A19-C577-4063-AAF3-DBD51EF25F4E}" dt="2020-10-17T14:05:18.619" v="5443" actId="1038"/>
          <ac:picMkLst>
            <pc:docMk/>
            <pc:sldMk cId="2842159913" sldId="285"/>
            <ac:picMk id="13" creationId="{2A5B9DBE-C467-4510-B5EE-BA74D6D9A96F}"/>
          </ac:picMkLst>
        </pc:picChg>
        <pc:picChg chg="add mod">
          <ac:chgData name="De Pooter Marijn" userId="634ff10e-5ce1-4de2-b291-de73628c3d81" providerId="ADAL" clId="{23154A19-C577-4063-AAF3-DBD51EF25F4E}" dt="2020-10-14T12:15:26.669" v="906" actId="1076"/>
          <ac:picMkLst>
            <pc:docMk/>
            <pc:sldMk cId="2842159913" sldId="285"/>
            <ac:picMk id="14" creationId="{EECA3C06-C55B-4080-8F0D-338E77940E9B}"/>
          </ac:picMkLst>
        </pc:picChg>
      </pc:sldChg>
      <pc:sldChg chg="modSp mod">
        <pc:chgData name="De Pooter Marijn" userId="634ff10e-5ce1-4de2-b291-de73628c3d81" providerId="ADAL" clId="{23154A19-C577-4063-AAF3-DBD51EF25F4E}" dt="2020-10-17T14:05:53.315" v="5508" actId="6549"/>
        <pc:sldMkLst>
          <pc:docMk/>
          <pc:sldMk cId="1474709772" sldId="286"/>
        </pc:sldMkLst>
        <pc:spChg chg="mod">
          <ac:chgData name="De Pooter Marijn" userId="634ff10e-5ce1-4de2-b291-de73628c3d81" providerId="ADAL" clId="{23154A19-C577-4063-AAF3-DBD51EF25F4E}" dt="2020-10-17T14:05:53.315" v="5508" actId="6549"/>
          <ac:spMkLst>
            <pc:docMk/>
            <pc:sldMk cId="1474709772" sldId="286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23154A19-C577-4063-AAF3-DBD51EF25F4E}" dt="2020-10-14T12:02:43.626" v="349" actId="113"/>
        <pc:sldMkLst>
          <pc:docMk/>
          <pc:sldMk cId="1065570609" sldId="292"/>
        </pc:sldMkLst>
        <pc:spChg chg="mod">
          <ac:chgData name="De Pooter Marijn" userId="634ff10e-5ce1-4de2-b291-de73628c3d81" providerId="ADAL" clId="{23154A19-C577-4063-AAF3-DBD51EF25F4E}" dt="2020-10-14T12:01:48.073" v="346" actId="6549"/>
          <ac:spMkLst>
            <pc:docMk/>
            <pc:sldMk cId="1065570609" sldId="292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4T12:02:43.626" v="349" actId="113"/>
          <ac:spMkLst>
            <pc:docMk/>
            <pc:sldMk cId="1065570609" sldId="292"/>
            <ac:spMk id="29" creationId="{DEF9AD08-44CB-48E1-B629-6BA3D5E63D6A}"/>
          </ac:spMkLst>
        </pc:spChg>
      </pc:sldChg>
      <pc:sldChg chg="addSp delSp modSp add mod ord">
        <pc:chgData name="De Pooter Marijn" userId="634ff10e-5ce1-4de2-b291-de73628c3d81" providerId="ADAL" clId="{23154A19-C577-4063-AAF3-DBD51EF25F4E}" dt="2020-10-17T18:26:49.466" v="6948" actId="20577"/>
        <pc:sldMkLst>
          <pc:docMk/>
          <pc:sldMk cId="2286837592" sldId="314"/>
        </pc:sldMkLst>
        <pc:spChg chg="mod">
          <ac:chgData name="De Pooter Marijn" userId="634ff10e-5ce1-4de2-b291-de73628c3d81" providerId="ADAL" clId="{23154A19-C577-4063-AAF3-DBD51EF25F4E}" dt="2020-10-15T14:15:43.937" v="1727"/>
          <ac:spMkLst>
            <pc:docMk/>
            <pc:sldMk cId="2286837592" sldId="314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8:26:49.466" v="6948" actId="20577"/>
          <ac:spMkLst>
            <pc:docMk/>
            <pc:sldMk cId="2286837592" sldId="314"/>
            <ac:spMk id="3" creationId="{4ECABE3C-BC33-8245-822C-EE2D7505A266}"/>
          </ac:spMkLst>
        </pc:spChg>
        <pc:spChg chg="del">
          <ac:chgData name="De Pooter Marijn" userId="634ff10e-5ce1-4de2-b291-de73628c3d81" providerId="ADAL" clId="{23154A19-C577-4063-AAF3-DBD51EF25F4E}" dt="2020-10-14T12:21:11.985" v="1009" actId="478"/>
          <ac:spMkLst>
            <pc:docMk/>
            <pc:sldMk cId="2286837592" sldId="314"/>
            <ac:spMk id="4" creationId="{CDA794D7-1C0F-464D-8E15-E2295599F147}"/>
          </ac:spMkLst>
        </pc:spChg>
        <pc:spChg chg="add mod">
          <ac:chgData name="De Pooter Marijn" userId="634ff10e-5ce1-4de2-b291-de73628c3d81" providerId="ADAL" clId="{23154A19-C577-4063-AAF3-DBD51EF25F4E}" dt="2020-10-17T12:08:12.290" v="3054" actId="692"/>
          <ac:spMkLst>
            <pc:docMk/>
            <pc:sldMk cId="2286837592" sldId="314"/>
            <ac:spMk id="5" creationId="{AE4FA90A-E526-4602-A781-7E1BF5AF3ED4}"/>
          </ac:spMkLst>
        </pc:spChg>
        <pc:spChg chg="mod">
          <ac:chgData name="De Pooter Marijn" userId="634ff10e-5ce1-4de2-b291-de73628c3d81" providerId="ADAL" clId="{23154A19-C577-4063-AAF3-DBD51EF25F4E}" dt="2020-10-14T12:19:55.654" v="1008" actId="20577"/>
          <ac:spMkLst>
            <pc:docMk/>
            <pc:sldMk cId="2286837592" sldId="314"/>
            <ac:spMk id="9" creationId="{39B95173-AFDB-466C-9C70-BC059ECC97EC}"/>
          </ac:spMkLst>
        </pc:spChg>
        <pc:cxnChg chg="add mod">
          <ac:chgData name="De Pooter Marijn" userId="634ff10e-5ce1-4de2-b291-de73628c3d81" providerId="ADAL" clId="{23154A19-C577-4063-AAF3-DBD51EF25F4E}" dt="2020-10-17T11:40:29.545" v="2864" actId="1076"/>
          <ac:cxnSpMkLst>
            <pc:docMk/>
            <pc:sldMk cId="2286837592" sldId="314"/>
            <ac:cxnSpMk id="14" creationId="{805ABBD9-CAA7-44BC-A838-390FB05BBD58}"/>
          </ac:cxnSpMkLst>
        </pc:cxnChg>
      </pc:sldChg>
      <pc:sldChg chg="addSp delSp modSp add mod">
        <pc:chgData name="De Pooter Marijn" userId="634ff10e-5ce1-4de2-b291-de73628c3d81" providerId="ADAL" clId="{23154A19-C577-4063-AAF3-DBD51EF25F4E}" dt="2020-10-17T12:33:52.635" v="3363" actId="20577"/>
        <pc:sldMkLst>
          <pc:docMk/>
          <pc:sldMk cId="2365121148" sldId="315"/>
        </pc:sldMkLst>
        <pc:spChg chg="mod">
          <ac:chgData name="De Pooter Marijn" userId="634ff10e-5ce1-4de2-b291-de73628c3d81" providerId="ADAL" clId="{23154A19-C577-4063-AAF3-DBD51EF25F4E}" dt="2020-10-15T14:16:21.346" v="1751"/>
          <ac:spMkLst>
            <pc:docMk/>
            <pc:sldMk cId="2365121148" sldId="315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2:33:52.635" v="3363" actId="20577"/>
          <ac:spMkLst>
            <pc:docMk/>
            <pc:sldMk cId="2365121148" sldId="315"/>
            <ac:spMk id="3" creationId="{4ECABE3C-BC33-8245-822C-EE2D7505A266}"/>
          </ac:spMkLst>
        </pc:spChg>
        <pc:spChg chg="del">
          <ac:chgData name="De Pooter Marijn" userId="634ff10e-5ce1-4de2-b291-de73628c3d81" providerId="ADAL" clId="{23154A19-C577-4063-AAF3-DBD51EF25F4E}" dt="2020-10-15T14:09:44.991" v="1540" actId="478"/>
          <ac:spMkLst>
            <pc:docMk/>
            <pc:sldMk cId="2365121148" sldId="315"/>
            <ac:spMk id="5" creationId="{AE4FA90A-E526-4602-A781-7E1BF5AF3ED4}"/>
          </ac:spMkLst>
        </pc:spChg>
        <pc:spChg chg="add del">
          <ac:chgData name="De Pooter Marijn" userId="634ff10e-5ce1-4de2-b291-de73628c3d81" providerId="ADAL" clId="{23154A19-C577-4063-AAF3-DBD51EF25F4E}" dt="2020-10-15T14:25:53.697" v="1914" actId="22"/>
          <ac:spMkLst>
            <pc:docMk/>
            <pc:sldMk cId="2365121148" sldId="315"/>
            <ac:spMk id="15" creationId="{44501A74-C9B3-42FA-BF56-0132D5E58437}"/>
          </ac:spMkLst>
        </pc:spChg>
        <pc:graphicFrameChg chg="add del mod modGraphic">
          <ac:chgData name="De Pooter Marijn" userId="634ff10e-5ce1-4de2-b291-de73628c3d81" providerId="ADAL" clId="{23154A19-C577-4063-AAF3-DBD51EF25F4E}" dt="2020-10-15T14:13:10.816" v="1556" actId="478"/>
          <ac:graphicFrameMkLst>
            <pc:docMk/>
            <pc:sldMk cId="2365121148" sldId="315"/>
            <ac:graphicFrameMk id="4" creationId="{6FAABFBE-980F-49EA-ADEB-EF3165B9414D}"/>
          </ac:graphicFrameMkLst>
        </pc:graphicFrameChg>
        <pc:graphicFrameChg chg="add mod modGraphic">
          <ac:chgData name="De Pooter Marijn" userId="634ff10e-5ce1-4de2-b291-de73628c3d81" providerId="ADAL" clId="{23154A19-C577-4063-AAF3-DBD51EF25F4E}" dt="2020-10-17T12:33:46.443" v="3356"/>
          <ac:graphicFrameMkLst>
            <pc:docMk/>
            <pc:sldMk cId="2365121148" sldId="315"/>
            <ac:graphicFrameMk id="17" creationId="{C7EAD159-705A-46AA-A46A-82C95CDE7A7E}"/>
          </ac:graphicFrameMkLst>
        </pc:graphicFrameChg>
        <pc:cxnChg chg="del mod">
          <ac:chgData name="De Pooter Marijn" userId="634ff10e-5ce1-4de2-b291-de73628c3d81" providerId="ADAL" clId="{23154A19-C577-4063-AAF3-DBD51EF25F4E}" dt="2020-10-15T14:09:47.220" v="1541" actId="478"/>
          <ac:cxnSpMkLst>
            <pc:docMk/>
            <pc:sldMk cId="2365121148" sldId="315"/>
            <ac:cxnSpMk id="14" creationId="{805ABBD9-CAA7-44BC-A838-390FB05BBD58}"/>
          </ac:cxnSpMkLst>
        </pc:cxnChg>
      </pc:sldChg>
      <pc:sldChg chg="modSp add mod">
        <pc:chgData name="De Pooter Marijn" userId="634ff10e-5ce1-4de2-b291-de73628c3d81" providerId="ADAL" clId="{23154A19-C577-4063-AAF3-DBD51EF25F4E}" dt="2020-10-17T12:28:45.052" v="3276" actId="27636"/>
        <pc:sldMkLst>
          <pc:docMk/>
          <pc:sldMk cId="3707049675" sldId="316"/>
        </pc:sldMkLst>
        <pc:spChg chg="mod">
          <ac:chgData name="De Pooter Marijn" userId="634ff10e-5ce1-4de2-b291-de73628c3d81" providerId="ADAL" clId="{23154A19-C577-4063-AAF3-DBD51EF25F4E}" dt="2020-10-17T12:28:45.052" v="3276" actId="27636"/>
          <ac:spMkLst>
            <pc:docMk/>
            <pc:sldMk cId="3707049675" sldId="316"/>
            <ac:spMk id="3" creationId="{4ECABE3C-BC33-8245-822C-EE2D7505A266}"/>
          </ac:spMkLst>
        </pc:spChg>
      </pc:sldChg>
      <pc:sldChg chg="modSp mod">
        <pc:chgData name="De Pooter Marijn" userId="634ff10e-5ce1-4de2-b291-de73628c3d81" providerId="ADAL" clId="{23154A19-C577-4063-AAF3-DBD51EF25F4E}" dt="2020-10-17T14:06:30.222" v="5539" actId="6549"/>
        <pc:sldMkLst>
          <pc:docMk/>
          <pc:sldMk cId="182733043" sldId="317"/>
        </pc:sldMkLst>
        <pc:spChg chg="mod">
          <ac:chgData name="De Pooter Marijn" userId="634ff10e-5ce1-4de2-b291-de73628c3d81" providerId="ADAL" clId="{23154A19-C577-4063-AAF3-DBD51EF25F4E}" dt="2020-10-17T14:06:30.222" v="5539" actId="6549"/>
          <ac:spMkLst>
            <pc:docMk/>
            <pc:sldMk cId="182733043" sldId="317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23154A19-C577-4063-AAF3-DBD51EF25F4E}" dt="2020-10-17T19:07:26.956" v="7872" actId="20577"/>
        <pc:sldMkLst>
          <pc:docMk/>
          <pc:sldMk cId="2819321462" sldId="318"/>
        </pc:sldMkLst>
        <pc:spChg chg="mod">
          <ac:chgData name="De Pooter Marijn" userId="634ff10e-5ce1-4de2-b291-de73628c3d81" providerId="ADAL" clId="{23154A19-C577-4063-AAF3-DBD51EF25F4E}" dt="2020-10-17T19:07:26.956" v="7872" actId="20577"/>
          <ac:spMkLst>
            <pc:docMk/>
            <pc:sldMk cId="2819321462" sldId="318"/>
            <ac:spMk id="28" creationId="{4F9C07ED-5187-4358-A1B7-4A9A65AFD010}"/>
          </ac:spMkLst>
        </pc:spChg>
      </pc:sldChg>
      <pc:sldChg chg="modSp mod">
        <pc:chgData name="De Pooter Marijn" userId="634ff10e-5ce1-4de2-b291-de73628c3d81" providerId="ADAL" clId="{23154A19-C577-4063-AAF3-DBD51EF25F4E}" dt="2020-10-17T19:48:46.694" v="9336" actId="20577"/>
        <pc:sldMkLst>
          <pc:docMk/>
          <pc:sldMk cId="1114885328" sldId="319"/>
        </pc:sldMkLst>
        <pc:spChg chg="mod">
          <ac:chgData name="De Pooter Marijn" userId="634ff10e-5ce1-4de2-b291-de73628c3d81" providerId="ADAL" clId="{23154A19-C577-4063-AAF3-DBD51EF25F4E}" dt="2020-10-17T19:32:33.841" v="8867" actId="6549"/>
          <ac:spMkLst>
            <pc:docMk/>
            <pc:sldMk cId="1114885328" sldId="319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9:48:46.694" v="9336" actId="20577"/>
          <ac:spMkLst>
            <pc:docMk/>
            <pc:sldMk cId="1114885328" sldId="319"/>
            <ac:spMk id="28" creationId="{4F9C07ED-5187-4358-A1B7-4A9A65AFD010}"/>
          </ac:spMkLst>
        </pc:spChg>
      </pc:sldChg>
      <pc:sldChg chg="modSp mod ord">
        <pc:chgData name="De Pooter Marijn" userId="634ff10e-5ce1-4de2-b291-de73628c3d81" providerId="ADAL" clId="{23154A19-C577-4063-AAF3-DBD51EF25F4E}" dt="2020-10-17T19:43:15.630" v="9046" actId="20577"/>
        <pc:sldMkLst>
          <pc:docMk/>
          <pc:sldMk cId="4281725874" sldId="320"/>
        </pc:sldMkLst>
        <pc:spChg chg="mod">
          <ac:chgData name="De Pooter Marijn" userId="634ff10e-5ce1-4de2-b291-de73628c3d81" providerId="ADAL" clId="{23154A19-C577-4063-AAF3-DBD51EF25F4E}" dt="2020-10-17T19:41:30.266" v="8955" actId="20577"/>
          <ac:spMkLst>
            <pc:docMk/>
            <pc:sldMk cId="4281725874" sldId="320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9:43:15.630" v="9046" actId="20577"/>
          <ac:spMkLst>
            <pc:docMk/>
            <pc:sldMk cId="4281725874" sldId="320"/>
            <ac:spMk id="28" creationId="{4F9C07ED-5187-4358-A1B7-4A9A65AFD010}"/>
          </ac:spMkLst>
        </pc:spChg>
      </pc:sldChg>
      <pc:sldChg chg="del">
        <pc:chgData name="De Pooter Marijn" userId="634ff10e-5ce1-4de2-b291-de73628c3d81" providerId="ADAL" clId="{23154A19-C577-4063-AAF3-DBD51EF25F4E}" dt="2020-10-17T19:41:19.579" v="8946" actId="47"/>
        <pc:sldMkLst>
          <pc:docMk/>
          <pc:sldMk cId="2380414843" sldId="321"/>
        </pc:sldMkLst>
      </pc:sldChg>
      <pc:sldChg chg="del ord">
        <pc:chgData name="De Pooter Marijn" userId="634ff10e-5ce1-4de2-b291-de73628c3d81" providerId="ADAL" clId="{23154A19-C577-4063-AAF3-DBD51EF25F4E}" dt="2020-10-17T18:57:48.249" v="7551" actId="47"/>
        <pc:sldMkLst>
          <pc:docMk/>
          <pc:sldMk cId="2022399386" sldId="322"/>
        </pc:sldMkLst>
      </pc:sldChg>
      <pc:sldChg chg="modSp mod ord">
        <pc:chgData name="De Pooter Marijn" userId="634ff10e-5ce1-4de2-b291-de73628c3d81" providerId="ADAL" clId="{23154A19-C577-4063-AAF3-DBD51EF25F4E}" dt="2020-10-17T12:28:05.743" v="3274" actId="20577"/>
        <pc:sldMkLst>
          <pc:docMk/>
          <pc:sldMk cId="710587196" sldId="323"/>
        </pc:sldMkLst>
        <pc:spChg chg="mod">
          <ac:chgData name="De Pooter Marijn" userId="634ff10e-5ce1-4de2-b291-de73628c3d81" providerId="ADAL" clId="{23154A19-C577-4063-AAF3-DBD51EF25F4E}" dt="2020-10-17T12:28:05.743" v="3274" actId="20577"/>
          <ac:spMkLst>
            <pc:docMk/>
            <pc:sldMk cId="710587196" sldId="323"/>
            <ac:spMk id="12" creationId="{893332EB-3BE4-4C65-8F02-ACF03AF458FF}"/>
          </ac:spMkLst>
        </pc:spChg>
      </pc:sldChg>
      <pc:sldChg chg="addSp delSp modSp add mod delAnim modAnim">
        <pc:chgData name="De Pooter Marijn" userId="634ff10e-5ce1-4de2-b291-de73628c3d81" providerId="ADAL" clId="{23154A19-C577-4063-AAF3-DBD51EF25F4E}" dt="2020-10-18T08:13:56.934" v="9870" actId="1038"/>
        <pc:sldMkLst>
          <pc:docMk/>
          <pc:sldMk cId="2514959780" sldId="324"/>
        </pc:sldMkLst>
        <pc:spChg chg="mod">
          <ac:chgData name="De Pooter Marijn" userId="634ff10e-5ce1-4de2-b291-de73628c3d81" providerId="ADAL" clId="{23154A19-C577-4063-AAF3-DBD51EF25F4E}" dt="2020-10-18T08:12:39.963" v="9834" actId="6549"/>
          <ac:spMkLst>
            <pc:docMk/>
            <pc:sldMk cId="2514959780" sldId="324"/>
            <ac:spMk id="3" creationId="{4ECABE3C-BC33-8245-822C-EE2D7505A266}"/>
          </ac:spMkLst>
        </pc:spChg>
        <pc:spChg chg="del mod">
          <ac:chgData name="De Pooter Marijn" userId="634ff10e-5ce1-4de2-b291-de73628c3d81" providerId="ADAL" clId="{23154A19-C577-4063-AAF3-DBD51EF25F4E}" dt="2020-10-17T12:14:43.839" v="3186" actId="478"/>
          <ac:spMkLst>
            <pc:docMk/>
            <pc:sldMk cId="2514959780" sldId="324"/>
            <ac:spMk id="15" creationId="{45C0FB9A-2C6B-48F5-8E69-D8122CC1DD02}"/>
          </ac:spMkLst>
        </pc:spChg>
        <pc:spChg chg="del">
          <ac:chgData name="De Pooter Marijn" userId="634ff10e-5ce1-4de2-b291-de73628c3d81" providerId="ADAL" clId="{23154A19-C577-4063-AAF3-DBD51EF25F4E}" dt="2020-10-17T12:10:32.672" v="3143" actId="478"/>
          <ac:spMkLst>
            <pc:docMk/>
            <pc:sldMk cId="2514959780" sldId="324"/>
            <ac:spMk id="16" creationId="{3A292A06-2AF6-4616-B7B4-25EF675D41DC}"/>
          </ac:spMkLst>
        </pc:spChg>
        <pc:spChg chg="add mod">
          <ac:chgData name="De Pooter Marijn" userId="634ff10e-5ce1-4de2-b291-de73628c3d81" providerId="ADAL" clId="{23154A19-C577-4063-AAF3-DBD51EF25F4E}" dt="2020-10-18T08:13:42.563" v="9867" actId="1038"/>
          <ac:spMkLst>
            <pc:docMk/>
            <pc:sldMk cId="2514959780" sldId="324"/>
            <ac:spMk id="18" creationId="{E2417B73-5B42-421C-B022-2A26E9CA0C8F}"/>
          </ac:spMkLst>
        </pc:spChg>
        <pc:picChg chg="add del mod">
          <ac:chgData name="De Pooter Marijn" userId="634ff10e-5ce1-4de2-b291-de73628c3d81" providerId="ADAL" clId="{23154A19-C577-4063-AAF3-DBD51EF25F4E}" dt="2020-10-17T12:19:17.840" v="3194" actId="478"/>
          <ac:picMkLst>
            <pc:docMk/>
            <pc:sldMk cId="2514959780" sldId="324"/>
            <ac:picMk id="5" creationId="{E4C8FE67-A235-4163-851A-4293F2222D7E}"/>
          </ac:picMkLst>
        </pc:picChg>
        <pc:picChg chg="del">
          <ac:chgData name="De Pooter Marijn" userId="634ff10e-5ce1-4de2-b291-de73628c3d81" providerId="ADAL" clId="{23154A19-C577-4063-AAF3-DBD51EF25F4E}" dt="2020-10-17T12:10:37.697" v="3145" actId="478"/>
          <ac:picMkLst>
            <pc:docMk/>
            <pc:sldMk cId="2514959780" sldId="324"/>
            <ac:picMk id="13" creationId="{2A5B9DBE-C467-4510-B5EE-BA74D6D9A96F}"/>
          </ac:picMkLst>
        </pc:picChg>
        <pc:picChg chg="del">
          <ac:chgData name="De Pooter Marijn" userId="634ff10e-5ce1-4de2-b291-de73628c3d81" providerId="ADAL" clId="{23154A19-C577-4063-AAF3-DBD51EF25F4E}" dt="2020-10-17T12:10:34.799" v="3144" actId="478"/>
          <ac:picMkLst>
            <pc:docMk/>
            <pc:sldMk cId="2514959780" sldId="324"/>
            <ac:picMk id="14" creationId="{EECA3C06-C55B-4080-8F0D-338E77940E9B}"/>
          </ac:picMkLst>
        </pc:picChg>
        <pc:picChg chg="add mod">
          <ac:chgData name="De Pooter Marijn" userId="634ff10e-5ce1-4de2-b291-de73628c3d81" providerId="ADAL" clId="{23154A19-C577-4063-AAF3-DBD51EF25F4E}" dt="2020-10-18T08:13:13.831" v="9863" actId="14100"/>
          <ac:picMkLst>
            <pc:docMk/>
            <pc:sldMk cId="2514959780" sldId="324"/>
            <ac:picMk id="17" creationId="{3B926F4E-2E82-4D6A-AF4B-58609CB034C1}"/>
          </ac:picMkLst>
        </pc:picChg>
        <pc:picChg chg="add mod">
          <ac:chgData name="De Pooter Marijn" userId="634ff10e-5ce1-4de2-b291-de73628c3d81" providerId="ADAL" clId="{23154A19-C577-4063-AAF3-DBD51EF25F4E}" dt="2020-10-18T08:13:56.934" v="9870" actId="1038"/>
          <ac:picMkLst>
            <pc:docMk/>
            <pc:sldMk cId="2514959780" sldId="324"/>
            <ac:picMk id="20" creationId="{0FF8F6E8-859C-46DE-83D4-B8FBE3CD16EA}"/>
          </ac:picMkLst>
        </pc:picChg>
        <pc:cxnChg chg="add mod">
          <ac:chgData name="De Pooter Marijn" userId="634ff10e-5ce1-4de2-b291-de73628c3d81" providerId="ADAL" clId="{23154A19-C577-4063-AAF3-DBD51EF25F4E}" dt="2020-10-18T08:13:42.563" v="9867" actId="1038"/>
          <ac:cxnSpMkLst>
            <pc:docMk/>
            <pc:sldMk cId="2514959780" sldId="324"/>
            <ac:cxnSpMk id="22" creationId="{397E727C-9490-4FAB-AD20-439794F93293}"/>
          </ac:cxnSpMkLst>
        </pc:cxnChg>
        <pc:cxnChg chg="add mod">
          <ac:chgData name="De Pooter Marijn" userId="634ff10e-5ce1-4de2-b291-de73628c3d81" providerId="ADAL" clId="{23154A19-C577-4063-AAF3-DBD51EF25F4E}" dt="2020-10-18T08:13:56.934" v="9870" actId="1038"/>
          <ac:cxnSpMkLst>
            <pc:docMk/>
            <pc:sldMk cId="2514959780" sldId="324"/>
            <ac:cxnSpMk id="24" creationId="{3AC07BC6-F4C7-4025-B0CF-47679B23373B}"/>
          </ac:cxnSpMkLst>
        </pc:cxnChg>
      </pc:sldChg>
      <pc:sldChg chg="add del">
        <pc:chgData name="De Pooter Marijn" userId="634ff10e-5ce1-4de2-b291-de73628c3d81" providerId="ADAL" clId="{23154A19-C577-4063-AAF3-DBD51EF25F4E}" dt="2020-10-17T11:51:14.174" v="2878" actId="47"/>
        <pc:sldMkLst>
          <pc:docMk/>
          <pc:sldMk cId="3376434939" sldId="324"/>
        </pc:sldMkLst>
      </pc:sldChg>
      <pc:sldChg chg="add del">
        <pc:chgData name="De Pooter Marijn" userId="634ff10e-5ce1-4de2-b291-de73628c3d81" providerId="ADAL" clId="{23154A19-C577-4063-AAF3-DBD51EF25F4E}" dt="2020-10-17T12:08:51.821" v="3055" actId="47"/>
        <pc:sldMkLst>
          <pc:docMk/>
          <pc:sldMk cId="1615731621" sldId="325"/>
        </pc:sldMkLst>
      </pc:sldChg>
      <pc:sldChg chg="addSp delSp modSp add mod addAnim delAnim modAnim modNotesTx">
        <pc:chgData name="De Pooter Marijn" userId="634ff10e-5ce1-4de2-b291-de73628c3d81" providerId="ADAL" clId="{23154A19-C577-4063-AAF3-DBD51EF25F4E}" dt="2020-10-17T19:18:44.647" v="8465" actId="20577"/>
        <pc:sldMkLst>
          <pc:docMk/>
          <pc:sldMk cId="1207122815" sldId="415"/>
        </pc:sldMkLst>
        <pc:spChg chg="mod">
          <ac:chgData name="De Pooter Marijn" userId="634ff10e-5ce1-4de2-b291-de73628c3d81" providerId="ADAL" clId="{23154A19-C577-4063-AAF3-DBD51EF25F4E}" dt="2020-10-17T19:18:44.647" v="8465" actId="20577"/>
          <ac:spMkLst>
            <pc:docMk/>
            <pc:sldMk cId="1207122815" sldId="415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3:40:25.793" v="5126" actId="207"/>
          <ac:spMkLst>
            <pc:docMk/>
            <pc:sldMk cId="1207122815" sldId="415"/>
            <ac:spMk id="7" creationId="{EEC23CFA-31C4-4287-9878-AB59B7783B0C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25" creationId="{D7729611-57A8-4E23-9797-027DDA91B4BC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29" creationId="{43CEE7BB-E37D-4CCD-832F-9E480237689A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31" creationId="{C890C3A3-1016-46F0-A7E5-A50D646E4679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33" creationId="{AE4F870A-5833-4CD8-8C63-58F08110C644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35" creationId="{BB623839-2FDF-44AB-B6F5-F3881A5D59ED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37" creationId="{BC96C6C3-33B6-4328-A515-C2E112E018E5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39" creationId="{99F677C4-6D8C-4C9A-8289-506E68B65265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41" creationId="{65211297-00DF-46B9-A392-A638A4A1452F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43" creationId="{565E744E-873C-4176-84B6-ED2DFBF06BEF}"/>
          </ac:spMkLst>
        </pc:spChg>
        <pc:spChg chg="mod">
          <ac:chgData name="De Pooter Marijn" userId="634ff10e-5ce1-4de2-b291-de73628c3d81" providerId="ADAL" clId="{23154A19-C577-4063-AAF3-DBD51EF25F4E}" dt="2020-10-17T12:42:08.281" v="3449" actId="14100"/>
          <ac:spMkLst>
            <pc:docMk/>
            <pc:sldMk cId="1207122815" sldId="415"/>
            <ac:spMk id="44" creationId="{96EC3532-9AAE-464F-9DCF-DDCC12A2DF01}"/>
          </ac:spMkLst>
        </pc:spChg>
        <pc:spChg chg="del">
          <ac:chgData name="De Pooter Marijn" userId="634ff10e-5ce1-4de2-b291-de73628c3d81" providerId="ADAL" clId="{23154A19-C577-4063-AAF3-DBD51EF25F4E}" dt="2020-10-17T12:42:51.902" v="3456" actId="478"/>
          <ac:spMkLst>
            <pc:docMk/>
            <pc:sldMk cId="1207122815" sldId="415"/>
            <ac:spMk id="48" creationId="{83465306-1D27-4C5F-9D0A-3FDE27E547C3}"/>
          </ac:spMkLst>
        </pc:spChg>
        <pc:spChg chg="del mod">
          <ac:chgData name="De Pooter Marijn" userId="634ff10e-5ce1-4de2-b291-de73628c3d81" providerId="ADAL" clId="{23154A19-C577-4063-AAF3-DBD51EF25F4E}" dt="2020-10-17T12:42:38.917" v="3453" actId="478"/>
          <ac:spMkLst>
            <pc:docMk/>
            <pc:sldMk cId="1207122815" sldId="415"/>
            <ac:spMk id="49" creationId="{00CA971F-0175-4B46-8463-6BCADB2C9E4D}"/>
          </ac:spMkLst>
        </pc:spChg>
        <pc:spChg chg="del">
          <ac:chgData name="De Pooter Marijn" userId="634ff10e-5ce1-4de2-b291-de73628c3d81" providerId="ADAL" clId="{23154A19-C577-4063-AAF3-DBD51EF25F4E}" dt="2020-10-17T12:42:51.902" v="3456" actId="478"/>
          <ac:spMkLst>
            <pc:docMk/>
            <pc:sldMk cId="1207122815" sldId="415"/>
            <ac:spMk id="66" creationId="{AF680F07-474B-4146-AE02-F4564404A203}"/>
          </ac:spMkLst>
        </pc:spChg>
        <pc:spChg chg="del">
          <ac:chgData name="De Pooter Marijn" userId="634ff10e-5ce1-4de2-b291-de73628c3d81" providerId="ADAL" clId="{23154A19-C577-4063-AAF3-DBD51EF25F4E}" dt="2020-10-17T12:42:51.902" v="3456" actId="478"/>
          <ac:spMkLst>
            <pc:docMk/>
            <pc:sldMk cId="1207122815" sldId="415"/>
            <ac:spMk id="72" creationId="{FC570755-7718-410D-A538-5DECC3E908A9}"/>
          </ac:spMkLst>
        </pc:spChg>
        <pc:spChg chg="del">
          <ac:chgData name="De Pooter Marijn" userId="634ff10e-5ce1-4de2-b291-de73628c3d81" providerId="ADAL" clId="{23154A19-C577-4063-AAF3-DBD51EF25F4E}" dt="2020-10-17T12:42:51.902" v="3456" actId="478"/>
          <ac:spMkLst>
            <pc:docMk/>
            <pc:sldMk cId="1207122815" sldId="415"/>
            <ac:spMk id="73" creationId="{A491D047-BDDE-42FE-8634-46296D1AED73}"/>
          </ac:spMkLst>
        </pc:spChg>
        <pc:spChg chg="del">
          <ac:chgData name="De Pooter Marijn" userId="634ff10e-5ce1-4de2-b291-de73628c3d81" providerId="ADAL" clId="{23154A19-C577-4063-AAF3-DBD51EF25F4E}" dt="2020-10-17T12:42:51.902" v="3456" actId="478"/>
          <ac:spMkLst>
            <pc:docMk/>
            <pc:sldMk cId="1207122815" sldId="415"/>
            <ac:spMk id="74" creationId="{64E03AC3-48FA-4FC2-8006-A8DDD3353FA6}"/>
          </ac:spMkLst>
        </pc:spChg>
        <pc:spChg chg="del">
          <ac:chgData name="De Pooter Marijn" userId="634ff10e-5ce1-4de2-b291-de73628c3d81" providerId="ADAL" clId="{23154A19-C577-4063-AAF3-DBD51EF25F4E}" dt="2020-10-17T12:42:51.902" v="3456" actId="478"/>
          <ac:spMkLst>
            <pc:docMk/>
            <pc:sldMk cId="1207122815" sldId="415"/>
            <ac:spMk id="75" creationId="{88C08935-8EAF-4138-B1F2-20FBEA023DB9}"/>
          </ac:spMkLst>
        </pc:spChg>
        <pc:spChg chg="del">
          <ac:chgData name="De Pooter Marijn" userId="634ff10e-5ce1-4de2-b291-de73628c3d81" providerId="ADAL" clId="{23154A19-C577-4063-AAF3-DBD51EF25F4E}" dt="2020-10-17T12:42:51.902" v="3456" actId="478"/>
          <ac:spMkLst>
            <pc:docMk/>
            <pc:sldMk cId="1207122815" sldId="415"/>
            <ac:spMk id="76" creationId="{9683F245-A19E-4858-94D5-FDE4A7915D30}"/>
          </ac:spMkLst>
        </pc:spChg>
        <pc:spChg chg="del">
          <ac:chgData name="De Pooter Marijn" userId="634ff10e-5ce1-4de2-b291-de73628c3d81" providerId="ADAL" clId="{23154A19-C577-4063-AAF3-DBD51EF25F4E}" dt="2020-10-17T12:42:51.902" v="3456" actId="478"/>
          <ac:spMkLst>
            <pc:docMk/>
            <pc:sldMk cId="1207122815" sldId="415"/>
            <ac:spMk id="77" creationId="{9455F425-8092-46AF-AA04-04B78414A309}"/>
          </ac:spMkLst>
        </pc:spChg>
        <pc:spChg chg="del">
          <ac:chgData name="De Pooter Marijn" userId="634ff10e-5ce1-4de2-b291-de73628c3d81" providerId="ADAL" clId="{23154A19-C577-4063-AAF3-DBD51EF25F4E}" dt="2020-10-17T12:42:51.902" v="3456" actId="478"/>
          <ac:spMkLst>
            <pc:docMk/>
            <pc:sldMk cId="1207122815" sldId="415"/>
            <ac:spMk id="78" creationId="{A785201E-98F3-4E6D-90F7-D254103F2497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79" creationId="{E51043BF-2482-44C8-A02C-1B726C03A78B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80" creationId="{14D515B4-1953-4F5A-9B47-4515E590DD0F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81" creationId="{85099382-6A10-4AB7-A114-2C96DCAEBEBB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82" creationId="{8718A831-13E1-4EE4-8072-CE72EFBA0B4F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83" creationId="{E0EDCA80-894C-4683-BC31-FFF4F4925AB1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84" creationId="{76F82272-356D-4F86-809C-08129008C1C1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85" creationId="{5CB62C49-57D3-4208-8BF4-CA17811E995B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86" creationId="{C720E0E1-8BA8-4E50-B57A-9BDA93339F07}"/>
          </ac:spMkLst>
        </pc:spChg>
        <pc:spChg chg="del">
          <ac:chgData name="De Pooter Marijn" userId="634ff10e-5ce1-4de2-b291-de73628c3d81" providerId="ADAL" clId="{23154A19-C577-4063-AAF3-DBD51EF25F4E}" dt="2020-10-17T12:42:47.712" v="3455" actId="478"/>
          <ac:spMkLst>
            <pc:docMk/>
            <pc:sldMk cId="1207122815" sldId="415"/>
            <ac:spMk id="87" creationId="{4509AB2E-8E82-44DE-A32C-419B20D088EB}"/>
          </ac:spMkLst>
        </pc:spChg>
        <pc:picChg chg="add del mod">
          <ac:chgData name="De Pooter Marijn" userId="634ff10e-5ce1-4de2-b291-de73628c3d81" providerId="ADAL" clId="{23154A19-C577-4063-AAF3-DBD51EF25F4E}" dt="2020-10-17T12:39:08.965" v="3393" actId="22"/>
          <ac:picMkLst>
            <pc:docMk/>
            <pc:sldMk cId="1207122815" sldId="415"/>
            <ac:picMk id="4" creationId="{D14FAFEE-FDC8-456F-A699-503E9231F464}"/>
          </ac:picMkLst>
        </pc:picChg>
        <pc:picChg chg="add del mod">
          <ac:chgData name="De Pooter Marijn" userId="634ff10e-5ce1-4de2-b291-de73628c3d81" providerId="ADAL" clId="{23154A19-C577-4063-AAF3-DBD51EF25F4E}" dt="2020-10-17T12:39:42.020" v="3397" actId="478"/>
          <ac:picMkLst>
            <pc:docMk/>
            <pc:sldMk cId="1207122815" sldId="415"/>
            <ac:picMk id="8" creationId="{F10D49F1-4EB9-4D6E-9ECA-C1E0B8082890}"/>
          </ac:picMkLst>
        </pc:picChg>
        <pc:picChg chg="add del mod">
          <ac:chgData name="De Pooter Marijn" userId="634ff10e-5ce1-4de2-b291-de73628c3d81" providerId="ADAL" clId="{23154A19-C577-4063-AAF3-DBD51EF25F4E}" dt="2020-10-17T13:52:50.345" v="5253" actId="478"/>
          <ac:picMkLst>
            <pc:docMk/>
            <pc:sldMk cId="1207122815" sldId="415"/>
            <ac:picMk id="23" creationId="{7986430A-0FCF-4015-A6AE-7F48347568F7}"/>
          </ac:picMkLst>
        </pc:picChg>
        <pc:picChg chg="add del">
          <ac:chgData name="De Pooter Marijn" userId="634ff10e-5ce1-4de2-b291-de73628c3d81" providerId="ADAL" clId="{23154A19-C577-4063-AAF3-DBD51EF25F4E}" dt="2020-10-17T12:39:09.710" v="3394" actId="478"/>
          <ac:picMkLst>
            <pc:docMk/>
            <pc:sldMk cId="1207122815" sldId="415"/>
            <ac:picMk id="68" creationId="{82FF841E-38D9-4DDC-A960-773A8B375996}"/>
          </ac:picMkLst>
        </pc:picChg>
        <pc:picChg chg="del">
          <ac:chgData name="De Pooter Marijn" userId="634ff10e-5ce1-4de2-b291-de73628c3d81" providerId="ADAL" clId="{23154A19-C577-4063-AAF3-DBD51EF25F4E}" dt="2020-10-17T12:42:47.712" v="3455" actId="478"/>
          <ac:picMkLst>
            <pc:docMk/>
            <pc:sldMk cId="1207122815" sldId="415"/>
            <ac:picMk id="70" creationId="{A7C19BEC-9ED4-4FE9-8E12-0CC3A795FBE5}"/>
          </ac:picMkLst>
        </pc:picChg>
        <pc:picChg chg="add del mod">
          <ac:chgData name="De Pooter Marijn" userId="634ff10e-5ce1-4de2-b291-de73628c3d81" providerId="ADAL" clId="{23154A19-C577-4063-AAF3-DBD51EF25F4E}" dt="2020-10-17T13:53:08.251" v="5259"/>
          <ac:picMkLst>
            <pc:docMk/>
            <pc:sldMk cId="1207122815" sldId="415"/>
            <ac:picMk id="1026" creationId="{207B8919-3A0C-450A-95E7-DC70F5D9C499}"/>
          </ac:picMkLst>
        </pc:picChg>
        <pc:picChg chg="add mod">
          <ac:chgData name="De Pooter Marijn" userId="634ff10e-5ce1-4de2-b291-de73628c3d81" providerId="ADAL" clId="{23154A19-C577-4063-AAF3-DBD51EF25F4E}" dt="2020-10-17T13:53:28.272" v="5262" actId="1076"/>
          <ac:picMkLst>
            <pc:docMk/>
            <pc:sldMk cId="1207122815" sldId="415"/>
            <ac:picMk id="1028" creationId="{C5DE8471-93E7-43D5-9E8C-A4A7B9389131}"/>
          </ac:picMkLst>
        </pc:picChg>
        <pc:cxnChg chg="mod">
          <ac:chgData name="De Pooter Marijn" userId="634ff10e-5ce1-4de2-b291-de73628c3d81" providerId="ADAL" clId="{23154A19-C577-4063-AAF3-DBD51EF25F4E}" dt="2020-10-17T12:42:28.192" v="3451" actId="14100"/>
          <ac:cxnSpMkLst>
            <pc:docMk/>
            <pc:sldMk cId="1207122815" sldId="415"/>
            <ac:cxnSpMk id="19" creationId="{8F65C86E-38C7-4A09-A7CB-41DE6AA50C8A}"/>
          </ac:cxnSpMkLst>
        </pc:cxnChg>
        <pc:cxnChg chg="del mod">
          <ac:chgData name="De Pooter Marijn" userId="634ff10e-5ce1-4de2-b291-de73628c3d81" providerId="ADAL" clId="{23154A19-C577-4063-AAF3-DBD51EF25F4E}" dt="2020-10-17T12:42:41.526" v="3454" actId="478"/>
          <ac:cxnSpMkLst>
            <pc:docMk/>
            <pc:sldMk cId="1207122815" sldId="415"/>
            <ac:cxnSpMk id="50" creationId="{06AA4F93-6EB4-46ED-9127-D32E23BC716B}"/>
          </ac:cxnSpMkLst>
        </pc:cxnChg>
      </pc:sldChg>
      <pc:sldChg chg="addSp delSp modSp add mod delAnim modAnim modNotesTx">
        <pc:chgData name="De Pooter Marijn" userId="634ff10e-5ce1-4de2-b291-de73628c3d81" providerId="ADAL" clId="{23154A19-C577-4063-AAF3-DBD51EF25F4E}" dt="2020-10-17T19:18:47.938" v="8470" actId="20577"/>
        <pc:sldMkLst>
          <pc:docMk/>
          <pc:sldMk cId="2544719259" sldId="416"/>
        </pc:sldMkLst>
        <pc:spChg chg="mod">
          <ac:chgData name="De Pooter Marijn" userId="634ff10e-5ce1-4de2-b291-de73628c3d81" providerId="ADAL" clId="{23154A19-C577-4063-AAF3-DBD51EF25F4E}" dt="2020-10-17T19:18:47.938" v="8470" actId="20577"/>
          <ac:spMkLst>
            <pc:docMk/>
            <pc:sldMk cId="2544719259" sldId="416"/>
            <ac:spMk id="2" creationId="{E86959B1-3923-4945-A1AB-86C646A4550E}"/>
          </ac:spMkLst>
        </pc:spChg>
        <pc:spChg chg="add mod">
          <ac:chgData name="De Pooter Marijn" userId="634ff10e-5ce1-4de2-b291-de73628c3d81" providerId="ADAL" clId="{23154A19-C577-4063-AAF3-DBD51EF25F4E}" dt="2020-10-17T13:29:06.430" v="4785" actId="1036"/>
          <ac:spMkLst>
            <pc:docMk/>
            <pc:sldMk cId="2544719259" sldId="416"/>
            <ac:spMk id="4" creationId="{7CBD6088-3085-4A6B-9940-B6031CDAB13B}"/>
          </ac:spMkLst>
        </pc:spChg>
        <pc:spChg chg="add mod">
          <ac:chgData name="De Pooter Marijn" userId="634ff10e-5ce1-4de2-b291-de73628c3d81" providerId="ADAL" clId="{23154A19-C577-4063-AAF3-DBD51EF25F4E}" dt="2020-10-17T13:29:12.197" v="4786" actId="1036"/>
          <ac:spMkLst>
            <pc:docMk/>
            <pc:sldMk cId="2544719259" sldId="416"/>
            <ac:spMk id="5" creationId="{971DDFA7-80FC-4CCE-92D8-69B119025263}"/>
          </ac:spMkLst>
        </pc:spChg>
        <pc:spChg chg="mod">
          <ac:chgData name="De Pooter Marijn" userId="634ff10e-5ce1-4de2-b291-de73628c3d81" providerId="ADAL" clId="{23154A19-C577-4063-AAF3-DBD51EF25F4E}" dt="2020-10-17T13:40:32.526" v="5127"/>
          <ac:spMkLst>
            <pc:docMk/>
            <pc:sldMk cId="2544719259" sldId="416"/>
            <ac:spMk id="7" creationId="{EEC23CFA-31C4-4287-9878-AB59B7783B0C}"/>
          </ac:spMkLst>
        </pc:spChg>
        <pc:spChg chg="add mod">
          <ac:chgData name="De Pooter Marijn" userId="634ff10e-5ce1-4de2-b291-de73628c3d81" providerId="ADAL" clId="{23154A19-C577-4063-AAF3-DBD51EF25F4E}" dt="2020-10-17T13:29:06.430" v="4785" actId="1036"/>
          <ac:spMkLst>
            <pc:docMk/>
            <pc:sldMk cId="2544719259" sldId="416"/>
            <ac:spMk id="8" creationId="{19A0696C-9396-4E05-888D-5752DD3DD997}"/>
          </ac:spMkLst>
        </pc:spChg>
        <pc:spChg chg="add mod">
          <ac:chgData name="De Pooter Marijn" userId="634ff10e-5ce1-4de2-b291-de73628c3d81" providerId="ADAL" clId="{23154A19-C577-4063-AAF3-DBD51EF25F4E}" dt="2020-10-17T13:29:12.197" v="4786" actId="1036"/>
          <ac:spMkLst>
            <pc:docMk/>
            <pc:sldMk cId="2544719259" sldId="416"/>
            <ac:spMk id="9" creationId="{A3AE4626-8CA8-4643-9A3E-EA3207D6473B}"/>
          </ac:spMkLst>
        </pc:spChg>
        <pc:spChg chg="add mod">
          <ac:chgData name="De Pooter Marijn" userId="634ff10e-5ce1-4de2-b291-de73628c3d81" providerId="ADAL" clId="{23154A19-C577-4063-AAF3-DBD51EF25F4E}" dt="2020-10-17T13:29:12.197" v="4786" actId="1036"/>
          <ac:spMkLst>
            <pc:docMk/>
            <pc:sldMk cId="2544719259" sldId="416"/>
            <ac:spMk id="10" creationId="{AFE87A48-5FE4-42A5-8809-94527C837974}"/>
          </ac:spMkLst>
        </pc:spChg>
        <pc:spChg chg="add mod">
          <ac:chgData name="De Pooter Marijn" userId="634ff10e-5ce1-4de2-b291-de73628c3d81" providerId="ADAL" clId="{23154A19-C577-4063-AAF3-DBD51EF25F4E}" dt="2020-10-17T13:29:18.985" v="4787" actId="1036"/>
          <ac:spMkLst>
            <pc:docMk/>
            <pc:sldMk cId="2544719259" sldId="416"/>
            <ac:spMk id="11" creationId="{F2D42F32-D064-4713-A8B5-C88852CE672F}"/>
          </ac:spMkLst>
        </pc:spChg>
        <pc:spChg chg="add mod">
          <ac:chgData name="De Pooter Marijn" userId="634ff10e-5ce1-4de2-b291-de73628c3d81" providerId="ADAL" clId="{23154A19-C577-4063-AAF3-DBD51EF25F4E}" dt="2020-10-17T13:29:18.985" v="4787" actId="1036"/>
          <ac:spMkLst>
            <pc:docMk/>
            <pc:sldMk cId="2544719259" sldId="416"/>
            <ac:spMk id="17" creationId="{4F4E230B-8BD5-4297-994F-E6845A3AB75B}"/>
          </ac:spMkLst>
        </pc:spChg>
        <pc:spChg chg="add mod">
          <ac:chgData name="De Pooter Marijn" userId="634ff10e-5ce1-4de2-b291-de73628c3d81" providerId="ADAL" clId="{23154A19-C577-4063-AAF3-DBD51EF25F4E}" dt="2020-10-17T13:29:38.079" v="4788" actId="1076"/>
          <ac:spMkLst>
            <pc:docMk/>
            <pc:sldMk cId="2544719259" sldId="416"/>
            <ac:spMk id="18" creationId="{1911D309-E8F9-4C0B-A9FA-E94A591F6F13}"/>
          </ac:spMkLst>
        </pc:spChg>
        <pc:spChg chg="add mod">
          <ac:chgData name="De Pooter Marijn" userId="634ff10e-5ce1-4de2-b291-de73628c3d81" providerId="ADAL" clId="{23154A19-C577-4063-AAF3-DBD51EF25F4E}" dt="2020-10-17T13:28:50.877" v="4784" actId="1035"/>
          <ac:spMkLst>
            <pc:docMk/>
            <pc:sldMk cId="2544719259" sldId="416"/>
            <ac:spMk id="20" creationId="{563E66EE-05FB-4F93-B832-8BCD1B26A3E5}"/>
          </ac:spMkLst>
        </pc:spChg>
        <pc:spChg chg="del mod">
          <ac:chgData name="De Pooter Marijn" userId="634ff10e-5ce1-4de2-b291-de73628c3d81" providerId="ADAL" clId="{23154A19-C577-4063-AAF3-DBD51EF25F4E}" dt="2020-10-17T12:46:19.435" v="3502" actId="478"/>
          <ac:spMkLst>
            <pc:docMk/>
            <pc:sldMk cId="2544719259" sldId="416"/>
            <ac:spMk id="25" creationId="{D7729611-57A8-4E23-9797-027DDA91B4BC}"/>
          </ac:spMkLst>
        </pc:spChg>
        <pc:spChg chg="mod">
          <ac:chgData name="De Pooter Marijn" userId="634ff10e-5ce1-4de2-b291-de73628c3d81" providerId="ADAL" clId="{23154A19-C577-4063-AAF3-DBD51EF25F4E}" dt="2020-10-17T13:30:23.349" v="4789" actId="14100"/>
          <ac:spMkLst>
            <pc:docMk/>
            <pc:sldMk cId="2544719259" sldId="416"/>
            <ac:spMk id="29" creationId="{43CEE7BB-E37D-4CCD-832F-9E480237689A}"/>
          </ac:spMkLst>
        </pc:spChg>
        <pc:spChg chg="mod">
          <ac:chgData name="De Pooter Marijn" userId="634ff10e-5ce1-4de2-b291-de73628c3d81" providerId="ADAL" clId="{23154A19-C577-4063-AAF3-DBD51EF25F4E}" dt="2020-10-17T13:30:23.349" v="4789" actId="14100"/>
          <ac:spMkLst>
            <pc:docMk/>
            <pc:sldMk cId="2544719259" sldId="416"/>
            <ac:spMk id="31" creationId="{C890C3A3-1016-46F0-A7E5-A50D646E4679}"/>
          </ac:spMkLst>
        </pc:spChg>
        <pc:spChg chg="mod">
          <ac:chgData name="De Pooter Marijn" userId="634ff10e-5ce1-4de2-b291-de73628c3d81" providerId="ADAL" clId="{23154A19-C577-4063-AAF3-DBD51EF25F4E}" dt="2020-10-17T13:30:23.349" v="4789" actId="14100"/>
          <ac:spMkLst>
            <pc:docMk/>
            <pc:sldMk cId="2544719259" sldId="416"/>
            <ac:spMk id="33" creationId="{AE4F870A-5833-4CD8-8C63-58F08110C644}"/>
          </ac:spMkLst>
        </pc:spChg>
        <pc:spChg chg="del mod">
          <ac:chgData name="De Pooter Marijn" userId="634ff10e-5ce1-4de2-b291-de73628c3d81" providerId="ADAL" clId="{23154A19-C577-4063-AAF3-DBD51EF25F4E}" dt="2020-10-17T12:48:09.673" v="4137" actId="478"/>
          <ac:spMkLst>
            <pc:docMk/>
            <pc:sldMk cId="2544719259" sldId="416"/>
            <ac:spMk id="35" creationId="{BB623839-2FDF-44AB-B6F5-F3881A5D59ED}"/>
          </ac:spMkLst>
        </pc:spChg>
        <pc:spChg chg="del mod">
          <ac:chgData name="De Pooter Marijn" userId="634ff10e-5ce1-4de2-b291-de73628c3d81" providerId="ADAL" clId="{23154A19-C577-4063-AAF3-DBD51EF25F4E}" dt="2020-10-17T12:48:12.640" v="4138" actId="478"/>
          <ac:spMkLst>
            <pc:docMk/>
            <pc:sldMk cId="2544719259" sldId="416"/>
            <ac:spMk id="37" creationId="{BC96C6C3-33B6-4328-A515-C2E112E018E5}"/>
          </ac:spMkLst>
        </pc:spChg>
        <pc:spChg chg="mod">
          <ac:chgData name="De Pooter Marijn" userId="634ff10e-5ce1-4de2-b291-de73628c3d81" providerId="ADAL" clId="{23154A19-C577-4063-AAF3-DBD51EF25F4E}" dt="2020-10-17T13:30:23.349" v="4789" actId="14100"/>
          <ac:spMkLst>
            <pc:docMk/>
            <pc:sldMk cId="2544719259" sldId="416"/>
            <ac:spMk id="39" creationId="{99F677C4-6D8C-4C9A-8289-506E68B65265}"/>
          </ac:spMkLst>
        </pc:spChg>
        <pc:spChg chg="mod">
          <ac:chgData name="De Pooter Marijn" userId="634ff10e-5ce1-4de2-b291-de73628c3d81" providerId="ADAL" clId="{23154A19-C577-4063-AAF3-DBD51EF25F4E}" dt="2020-10-17T13:32:55.103" v="4806" actId="1036"/>
          <ac:spMkLst>
            <pc:docMk/>
            <pc:sldMk cId="2544719259" sldId="416"/>
            <ac:spMk id="41" creationId="{65211297-00DF-46B9-A392-A638A4A1452F}"/>
          </ac:spMkLst>
        </pc:spChg>
        <pc:spChg chg="del mod">
          <ac:chgData name="De Pooter Marijn" userId="634ff10e-5ce1-4de2-b291-de73628c3d81" providerId="ADAL" clId="{23154A19-C577-4063-AAF3-DBD51EF25F4E}" dt="2020-10-17T12:46:16.344" v="3501" actId="478"/>
          <ac:spMkLst>
            <pc:docMk/>
            <pc:sldMk cId="2544719259" sldId="416"/>
            <ac:spMk id="43" creationId="{565E744E-873C-4176-84B6-ED2DFBF06BEF}"/>
          </ac:spMkLst>
        </pc:spChg>
        <pc:spChg chg="mod">
          <ac:chgData name="De Pooter Marijn" userId="634ff10e-5ce1-4de2-b291-de73628c3d81" providerId="ADAL" clId="{23154A19-C577-4063-AAF3-DBD51EF25F4E}" dt="2020-10-17T12:44:27.145" v="3463" actId="14100"/>
          <ac:spMkLst>
            <pc:docMk/>
            <pc:sldMk cId="2544719259" sldId="416"/>
            <ac:spMk id="44" creationId="{96EC3532-9AAE-464F-9DCF-DDCC12A2DF01}"/>
          </ac:spMkLst>
        </pc:spChg>
        <pc:spChg chg="add mod">
          <ac:chgData name="De Pooter Marijn" userId="634ff10e-5ce1-4de2-b291-de73628c3d81" providerId="ADAL" clId="{23154A19-C577-4063-AAF3-DBD51EF25F4E}" dt="2020-10-17T12:49:26.289" v="4390"/>
          <ac:spMkLst>
            <pc:docMk/>
            <pc:sldMk cId="2544719259" sldId="416"/>
            <ac:spMk id="45" creationId="{CCCD9003-5324-45B5-990C-1D038E7CF8F0}"/>
          </ac:spMkLst>
        </pc:spChg>
        <pc:spChg chg="add mod">
          <ac:chgData name="De Pooter Marijn" userId="634ff10e-5ce1-4de2-b291-de73628c3d81" providerId="ADAL" clId="{23154A19-C577-4063-AAF3-DBD51EF25F4E}" dt="2020-10-17T12:49:26.289" v="4390"/>
          <ac:spMkLst>
            <pc:docMk/>
            <pc:sldMk cId="2544719259" sldId="416"/>
            <ac:spMk id="46" creationId="{0188C877-3706-48EB-B7C2-9FC279CF8BA4}"/>
          </ac:spMkLst>
        </pc:spChg>
        <pc:spChg chg="add mod">
          <ac:chgData name="De Pooter Marijn" userId="634ff10e-5ce1-4de2-b291-de73628c3d81" providerId="ADAL" clId="{23154A19-C577-4063-AAF3-DBD51EF25F4E}" dt="2020-10-17T12:49:26.289" v="4390"/>
          <ac:spMkLst>
            <pc:docMk/>
            <pc:sldMk cId="2544719259" sldId="416"/>
            <ac:spMk id="47" creationId="{612E98B5-0496-4FCD-94C0-9CA632E54AD3}"/>
          </ac:spMkLst>
        </pc:spChg>
        <pc:spChg chg="del">
          <ac:chgData name="De Pooter Marijn" userId="634ff10e-5ce1-4de2-b291-de73628c3d81" providerId="ADAL" clId="{23154A19-C577-4063-AAF3-DBD51EF25F4E}" dt="2020-10-17T12:44:14.154" v="3460" actId="478"/>
          <ac:spMkLst>
            <pc:docMk/>
            <pc:sldMk cId="2544719259" sldId="416"/>
            <ac:spMk id="49" creationId="{00CA971F-0175-4B46-8463-6BCADB2C9E4D}"/>
          </ac:spMkLst>
        </pc:spChg>
        <pc:spChg chg="add mod">
          <ac:chgData name="De Pooter Marijn" userId="634ff10e-5ce1-4de2-b291-de73628c3d81" providerId="ADAL" clId="{23154A19-C577-4063-AAF3-DBD51EF25F4E}" dt="2020-10-17T12:49:26.289" v="4390"/>
          <ac:spMkLst>
            <pc:docMk/>
            <pc:sldMk cId="2544719259" sldId="416"/>
            <ac:spMk id="51" creationId="{13657029-C847-48CA-B59F-4E4EDEA1650A}"/>
          </ac:spMkLst>
        </pc:spChg>
        <pc:spChg chg="add mod">
          <ac:chgData name="De Pooter Marijn" userId="634ff10e-5ce1-4de2-b291-de73628c3d81" providerId="ADAL" clId="{23154A19-C577-4063-AAF3-DBD51EF25F4E}" dt="2020-10-17T12:49:26.289" v="4390"/>
          <ac:spMkLst>
            <pc:docMk/>
            <pc:sldMk cId="2544719259" sldId="416"/>
            <ac:spMk id="52" creationId="{C4543CFC-ABD2-4F6D-997D-F93CCBEA27C3}"/>
          </ac:spMkLst>
        </pc:spChg>
        <pc:spChg chg="add mod">
          <ac:chgData name="De Pooter Marijn" userId="634ff10e-5ce1-4de2-b291-de73628c3d81" providerId="ADAL" clId="{23154A19-C577-4063-AAF3-DBD51EF25F4E}" dt="2020-10-17T12:49:26.289" v="4390"/>
          <ac:spMkLst>
            <pc:docMk/>
            <pc:sldMk cId="2544719259" sldId="416"/>
            <ac:spMk id="53" creationId="{A4D20629-454C-41E1-BAD8-136910F387E6}"/>
          </ac:spMkLst>
        </pc:spChg>
        <pc:spChg chg="add mod">
          <ac:chgData name="De Pooter Marijn" userId="634ff10e-5ce1-4de2-b291-de73628c3d81" providerId="ADAL" clId="{23154A19-C577-4063-AAF3-DBD51EF25F4E}" dt="2020-10-17T12:49:26.289" v="4390"/>
          <ac:spMkLst>
            <pc:docMk/>
            <pc:sldMk cId="2544719259" sldId="416"/>
            <ac:spMk id="54" creationId="{05522138-D65B-4B10-A312-10E547B3B28E}"/>
          </ac:spMkLst>
        </pc:spChg>
        <pc:spChg chg="add mod">
          <ac:chgData name="De Pooter Marijn" userId="634ff10e-5ce1-4de2-b291-de73628c3d81" providerId="ADAL" clId="{23154A19-C577-4063-AAF3-DBD51EF25F4E}" dt="2020-10-17T12:49:26.289" v="4390"/>
          <ac:spMkLst>
            <pc:docMk/>
            <pc:sldMk cId="2544719259" sldId="416"/>
            <ac:spMk id="55" creationId="{00C925C0-9E5F-451C-B1AB-C3FC049CE0E9}"/>
          </ac:spMkLst>
        </pc:spChg>
        <pc:spChg chg="add mod">
          <ac:chgData name="De Pooter Marijn" userId="634ff10e-5ce1-4de2-b291-de73628c3d81" providerId="ADAL" clId="{23154A19-C577-4063-AAF3-DBD51EF25F4E}" dt="2020-10-17T12:49:26.289" v="4390"/>
          <ac:spMkLst>
            <pc:docMk/>
            <pc:sldMk cId="2544719259" sldId="416"/>
            <ac:spMk id="56" creationId="{CC3A1D8C-2E80-4D9C-A8C6-2C9339390AD2}"/>
          </ac:spMkLst>
        </pc:spChg>
        <pc:spChg chg="del">
          <ac:chgData name="De Pooter Marijn" userId="634ff10e-5ce1-4de2-b291-de73628c3d81" providerId="ADAL" clId="{23154A19-C577-4063-AAF3-DBD51EF25F4E}" dt="2020-10-17T12:43:56.864" v="3459" actId="478"/>
          <ac:spMkLst>
            <pc:docMk/>
            <pc:sldMk cId="2544719259" sldId="416"/>
            <ac:spMk id="79" creationId="{E51043BF-2482-44C8-A02C-1B726C03A78B}"/>
          </ac:spMkLst>
        </pc:spChg>
        <pc:spChg chg="del">
          <ac:chgData name="De Pooter Marijn" userId="634ff10e-5ce1-4de2-b291-de73628c3d81" providerId="ADAL" clId="{23154A19-C577-4063-AAF3-DBD51EF25F4E}" dt="2020-10-17T12:43:56.864" v="3459" actId="478"/>
          <ac:spMkLst>
            <pc:docMk/>
            <pc:sldMk cId="2544719259" sldId="416"/>
            <ac:spMk id="80" creationId="{14D515B4-1953-4F5A-9B47-4515E590DD0F}"/>
          </ac:spMkLst>
        </pc:spChg>
        <pc:spChg chg="del">
          <ac:chgData name="De Pooter Marijn" userId="634ff10e-5ce1-4de2-b291-de73628c3d81" providerId="ADAL" clId="{23154A19-C577-4063-AAF3-DBD51EF25F4E}" dt="2020-10-17T12:43:56.864" v="3459" actId="478"/>
          <ac:spMkLst>
            <pc:docMk/>
            <pc:sldMk cId="2544719259" sldId="416"/>
            <ac:spMk id="81" creationId="{85099382-6A10-4AB7-A114-2C96DCAEBEBB}"/>
          </ac:spMkLst>
        </pc:spChg>
        <pc:spChg chg="del">
          <ac:chgData name="De Pooter Marijn" userId="634ff10e-5ce1-4de2-b291-de73628c3d81" providerId="ADAL" clId="{23154A19-C577-4063-AAF3-DBD51EF25F4E}" dt="2020-10-17T12:43:56.864" v="3459" actId="478"/>
          <ac:spMkLst>
            <pc:docMk/>
            <pc:sldMk cId="2544719259" sldId="416"/>
            <ac:spMk id="82" creationId="{8718A831-13E1-4EE4-8072-CE72EFBA0B4F}"/>
          </ac:spMkLst>
        </pc:spChg>
        <pc:spChg chg="del">
          <ac:chgData name="De Pooter Marijn" userId="634ff10e-5ce1-4de2-b291-de73628c3d81" providerId="ADAL" clId="{23154A19-C577-4063-AAF3-DBD51EF25F4E}" dt="2020-10-17T12:43:56.864" v="3459" actId="478"/>
          <ac:spMkLst>
            <pc:docMk/>
            <pc:sldMk cId="2544719259" sldId="416"/>
            <ac:spMk id="83" creationId="{E0EDCA80-894C-4683-BC31-FFF4F4925AB1}"/>
          </ac:spMkLst>
        </pc:spChg>
        <pc:spChg chg="del">
          <ac:chgData name="De Pooter Marijn" userId="634ff10e-5ce1-4de2-b291-de73628c3d81" providerId="ADAL" clId="{23154A19-C577-4063-AAF3-DBD51EF25F4E}" dt="2020-10-17T12:43:56.864" v="3459" actId="478"/>
          <ac:spMkLst>
            <pc:docMk/>
            <pc:sldMk cId="2544719259" sldId="416"/>
            <ac:spMk id="84" creationId="{76F82272-356D-4F86-809C-08129008C1C1}"/>
          </ac:spMkLst>
        </pc:spChg>
        <pc:spChg chg="del">
          <ac:chgData name="De Pooter Marijn" userId="634ff10e-5ce1-4de2-b291-de73628c3d81" providerId="ADAL" clId="{23154A19-C577-4063-AAF3-DBD51EF25F4E}" dt="2020-10-17T12:43:56.864" v="3459" actId="478"/>
          <ac:spMkLst>
            <pc:docMk/>
            <pc:sldMk cId="2544719259" sldId="416"/>
            <ac:spMk id="85" creationId="{5CB62C49-57D3-4208-8BF4-CA17811E995B}"/>
          </ac:spMkLst>
        </pc:spChg>
        <pc:spChg chg="del">
          <ac:chgData name="De Pooter Marijn" userId="634ff10e-5ce1-4de2-b291-de73628c3d81" providerId="ADAL" clId="{23154A19-C577-4063-AAF3-DBD51EF25F4E}" dt="2020-10-17T12:43:56.864" v="3459" actId="478"/>
          <ac:spMkLst>
            <pc:docMk/>
            <pc:sldMk cId="2544719259" sldId="416"/>
            <ac:spMk id="86" creationId="{C720E0E1-8BA8-4E50-B57A-9BDA93339F07}"/>
          </ac:spMkLst>
        </pc:spChg>
        <pc:spChg chg="del">
          <ac:chgData name="De Pooter Marijn" userId="634ff10e-5ce1-4de2-b291-de73628c3d81" providerId="ADAL" clId="{23154A19-C577-4063-AAF3-DBD51EF25F4E}" dt="2020-10-17T12:43:56.864" v="3459" actId="478"/>
          <ac:spMkLst>
            <pc:docMk/>
            <pc:sldMk cId="2544719259" sldId="416"/>
            <ac:spMk id="87" creationId="{4509AB2E-8E82-44DE-A32C-419B20D088EB}"/>
          </ac:spMkLst>
        </pc:spChg>
        <pc:picChg chg="ord">
          <ac:chgData name="De Pooter Marijn" userId="634ff10e-5ce1-4de2-b291-de73628c3d81" providerId="ADAL" clId="{23154A19-C577-4063-AAF3-DBD51EF25F4E}" dt="2020-10-17T12:46:38.012" v="3609" actId="167"/>
          <ac:picMkLst>
            <pc:docMk/>
            <pc:sldMk cId="2544719259" sldId="416"/>
            <ac:picMk id="68" creationId="{82FF841E-38D9-4DDC-A960-773A8B375996}"/>
          </ac:picMkLst>
        </pc:picChg>
        <pc:picChg chg="del">
          <ac:chgData name="De Pooter Marijn" userId="634ff10e-5ce1-4de2-b291-de73628c3d81" providerId="ADAL" clId="{23154A19-C577-4063-AAF3-DBD51EF25F4E}" dt="2020-10-17T12:44:30.902" v="3464" actId="478"/>
          <ac:picMkLst>
            <pc:docMk/>
            <pc:sldMk cId="2544719259" sldId="416"/>
            <ac:picMk id="70" creationId="{A7C19BEC-9ED4-4FE9-8E12-0CC3A795FBE5}"/>
          </ac:picMkLst>
        </pc:picChg>
        <pc:picChg chg="add mod">
          <ac:chgData name="De Pooter Marijn" userId="634ff10e-5ce1-4de2-b291-de73628c3d81" providerId="ADAL" clId="{23154A19-C577-4063-AAF3-DBD51EF25F4E}" dt="2020-10-17T13:56:36.393" v="5265" actId="1076"/>
          <ac:picMkLst>
            <pc:docMk/>
            <pc:sldMk cId="2544719259" sldId="416"/>
            <ac:picMk id="2050" creationId="{01D74D55-3EBD-4605-92E2-3FF2D88B3166}"/>
          </ac:picMkLst>
        </pc:picChg>
        <pc:cxnChg chg="mod">
          <ac:chgData name="De Pooter Marijn" userId="634ff10e-5ce1-4de2-b291-de73628c3d81" providerId="ADAL" clId="{23154A19-C577-4063-AAF3-DBD51EF25F4E}" dt="2020-10-17T12:57:57.840" v="4669" actId="14100"/>
          <ac:cxnSpMkLst>
            <pc:docMk/>
            <pc:sldMk cId="2544719259" sldId="416"/>
            <ac:cxnSpMk id="19" creationId="{8F65C86E-38C7-4A09-A7CB-41DE6AA50C8A}"/>
          </ac:cxnSpMkLst>
        </pc:cxnChg>
        <pc:cxnChg chg="del mod">
          <ac:chgData name="De Pooter Marijn" userId="634ff10e-5ce1-4de2-b291-de73628c3d81" providerId="ADAL" clId="{23154A19-C577-4063-AAF3-DBD51EF25F4E}" dt="2020-10-17T12:44:16.733" v="3461" actId="478"/>
          <ac:cxnSpMkLst>
            <pc:docMk/>
            <pc:sldMk cId="2544719259" sldId="416"/>
            <ac:cxnSpMk id="50" creationId="{06AA4F93-6EB4-46ED-9127-D32E23BC716B}"/>
          </ac:cxnSpMkLst>
        </pc:cxnChg>
      </pc:sldChg>
      <pc:sldChg chg="add del">
        <pc:chgData name="De Pooter Marijn" userId="634ff10e-5ce1-4de2-b291-de73628c3d81" providerId="ADAL" clId="{23154A19-C577-4063-AAF3-DBD51EF25F4E}" dt="2020-10-17T12:39:53.675" v="3399" actId="2890"/>
        <pc:sldMkLst>
          <pc:docMk/>
          <pc:sldMk cId="2767467713" sldId="416"/>
        </pc:sldMkLst>
      </pc:sldChg>
      <pc:sldChg chg="addSp delSp modSp add mod delAnim modAnim modNotesTx">
        <pc:chgData name="De Pooter Marijn" userId="634ff10e-5ce1-4de2-b291-de73628c3d81" providerId="ADAL" clId="{23154A19-C577-4063-AAF3-DBD51EF25F4E}" dt="2020-10-17T19:18:51.236" v="8475" actId="20577"/>
        <pc:sldMkLst>
          <pc:docMk/>
          <pc:sldMk cId="1259735752" sldId="417"/>
        </pc:sldMkLst>
        <pc:spChg chg="mod">
          <ac:chgData name="De Pooter Marijn" userId="634ff10e-5ce1-4de2-b291-de73628c3d81" providerId="ADAL" clId="{23154A19-C577-4063-AAF3-DBD51EF25F4E}" dt="2020-10-17T19:18:51.236" v="8475" actId="20577"/>
          <ac:spMkLst>
            <pc:docMk/>
            <pc:sldMk cId="1259735752" sldId="417"/>
            <ac:spMk id="2" creationId="{E86959B1-3923-4945-A1AB-86C646A4550E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4" creationId="{7CBD6088-3085-4A6B-9940-B6031CDAB13B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5" creationId="{971DDFA7-80FC-4CCE-92D8-69B119025263}"/>
          </ac:spMkLst>
        </pc:spChg>
        <pc:spChg chg="mod">
          <ac:chgData name="De Pooter Marijn" userId="634ff10e-5ce1-4de2-b291-de73628c3d81" providerId="ADAL" clId="{23154A19-C577-4063-AAF3-DBD51EF25F4E}" dt="2020-10-17T13:40:37.232" v="5128"/>
          <ac:spMkLst>
            <pc:docMk/>
            <pc:sldMk cId="1259735752" sldId="417"/>
            <ac:spMk id="7" creationId="{EEC23CFA-31C4-4287-9878-AB59B7783B0C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8" creationId="{19A0696C-9396-4E05-888D-5752DD3DD997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9" creationId="{A3AE4626-8CA8-4643-9A3E-EA3207D6473B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10" creationId="{AFE87A48-5FE4-42A5-8809-94527C837974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11" creationId="{F2D42F32-D064-4713-A8B5-C88852CE672F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17" creationId="{4F4E230B-8BD5-4297-994F-E6845A3AB75B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18" creationId="{1911D309-E8F9-4C0B-A9FA-E94A591F6F13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20" creationId="{563E66EE-05FB-4F93-B832-8BCD1B26A3E5}"/>
          </ac:spMkLst>
        </pc:spChg>
        <pc:spChg chg="mod ord">
          <ac:chgData name="De Pooter Marijn" userId="634ff10e-5ce1-4de2-b291-de73628c3d81" providerId="ADAL" clId="{23154A19-C577-4063-AAF3-DBD51EF25F4E}" dt="2020-10-17T13:36:55.563" v="4922" actId="14100"/>
          <ac:spMkLst>
            <pc:docMk/>
            <pc:sldMk cId="1259735752" sldId="417"/>
            <ac:spMk id="29" creationId="{43CEE7BB-E37D-4CCD-832F-9E480237689A}"/>
          </ac:spMkLst>
        </pc:spChg>
        <pc:spChg chg="mod ord">
          <ac:chgData name="De Pooter Marijn" userId="634ff10e-5ce1-4de2-b291-de73628c3d81" providerId="ADAL" clId="{23154A19-C577-4063-AAF3-DBD51EF25F4E}" dt="2020-10-17T13:36:14.344" v="4901" actId="14100"/>
          <ac:spMkLst>
            <pc:docMk/>
            <pc:sldMk cId="1259735752" sldId="417"/>
            <ac:spMk id="31" creationId="{C890C3A3-1016-46F0-A7E5-A50D646E4679}"/>
          </ac:spMkLst>
        </pc:spChg>
        <pc:spChg chg="mod ord">
          <ac:chgData name="De Pooter Marijn" userId="634ff10e-5ce1-4de2-b291-de73628c3d81" providerId="ADAL" clId="{23154A19-C577-4063-AAF3-DBD51EF25F4E}" dt="2020-10-17T13:36:13.498" v="4899" actId="14100"/>
          <ac:spMkLst>
            <pc:docMk/>
            <pc:sldMk cId="1259735752" sldId="417"/>
            <ac:spMk id="33" creationId="{AE4F870A-5833-4CD8-8C63-58F08110C644}"/>
          </ac:spMkLst>
        </pc:spChg>
        <pc:spChg chg="mod ord">
          <ac:chgData name="De Pooter Marijn" userId="634ff10e-5ce1-4de2-b291-de73628c3d81" providerId="ADAL" clId="{23154A19-C577-4063-AAF3-DBD51EF25F4E}" dt="2020-10-17T13:36:12.760" v="4897" actId="14100"/>
          <ac:spMkLst>
            <pc:docMk/>
            <pc:sldMk cId="1259735752" sldId="417"/>
            <ac:spMk id="39" creationId="{99F677C4-6D8C-4C9A-8289-506E68B65265}"/>
          </ac:spMkLst>
        </pc:spChg>
        <pc:spChg chg="mod">
          <ac:chgData name="De Pooter Marijn" userId="634ff10e-5ce1-4de2-b291-de73628c3d81" providerId="ADAL" clId="{23154A19-C577-4063-AAF3-DBD51EF25F4E}" dt="2020-10-17T13:36:12.079" v="4895" actId="14100"/>
          <ac:spMkLst>
            <pc:docMk/>
            <pc:sldMk cId="1259735752" sldId="417"/>
            <ac:spMk id="41" creationId="{65211297-00DF-46B9-A392-A638A4A1452F}"/>
          </ac:spMkLst>
        </pc:spChg>
        <pc:spChg chg="mod">
          <ac:chgData name="De Pooter Marijn" userId="634ff10e-5ce1-4de2-b291-de73628c3d81" providerId="ADAL" clId="{23154A19-C577-4063-AAF3-DBD51EF25F4E}" dt="2020-10-17T13:47:38.593" v="5243" actId="1036"/>
          <ac:spMkLst>
            <pc:docMk/>
            <pc:sldMk cId="1259735752" sldId="417"/>
            <ac:spMk id="44" creationId="{96EC3532-9AAE-464F-9DCF-DDCC12A2DF01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45" creationId="{CCCD9003-5324-45B5-990C-1D038E7CF8F0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46" creationId="{0188C877-3706-48EB-B7C2-9FC279CF8BA4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47" creationId="{612E98B5-0496-4FCD-94C0-9CA632E54AD3}"/>
          </ac:spMkLst>
        </pc:spChg>
        <pc:spChg chg="del">
          <ac:chgData name="De Pooter Marijn" userId="634ff10e-5ce1-4de2-b291-de73628c3d81" providerId="ADAL" clId="{23154A19-C577-4063-AAF3-DBD51EF25F4E}" dt="2020-10-17T13:32:06.306" v="4798" actId="478"/>
          <ac:spMkLst>
            <pc:docMk/>
            <pc:sldMk cId="1259735752" sldId="417"/>
            <ac:spMk id="48" creationId="{83465306-1D27-4C5F-9D0A-3FDE27E547C3}"/>
          </ac:spMkLst>
        </pc:spChg>
        <pc:spChg chg="add mod">
          <ac:chgData name="De Pooter Marijn" userId="634ff10e-5ce1-4de2-b291-de73628c3d81" providerId="ADAL" clId="{23154A19-C577-4063-AAF3-DBD51EF25F4E}" dt="2020-10-17T13:37:25.580" v="5036" actId="14100"/>
          <ac:spMkLst>
            <pc:docMk/>
            <pc:sldMk cId="1259735752" sldId="417"/>
            <ac:spMk id="49" creationId="{4C0BB12F-EE48-45C7-BD8D-6F6E8C31632D}"/>
          </ac:spMkLst>
        </pc:spChg>
        <pc:spChg chg="add mod">
          <ac:chgData name="De Pooter Marijn" userId="634ff10e-5ce1-4de2-b291-de73628c3d81" providerId="ADAL" clId="{23154A19-C577-4063-AAF3-DBD51EF25F4E}" dt="2020-10-17T13:37:25.580" v="5036" actId="14100"/>
          <ac:spMkLst>
            <pc:docMk/>
            <pc:sldMk cId="1259735752" sldId="417"/>
            <ac:spMk id="50" creationId="{C47B7F3D-16A5-4DCE-BBC4-E4103B6A07E4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51" creationId="{13657029-C847-48CA-B59F-4E4EDEA1650A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52" creationId="{C4543CFC-ABD2-4F6D-997D-F93CCBEA27C3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53" creationId="{A4D20629-454C-41E1-BAD8-136910F387E6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54" creationId="{05522138-D65B-4B10-A312-10E547B3B28E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55" creationId="{00C925C0-9E5F-451C-B1AB-C3FC049CE0E9}"/>
          </ac:spMkLst>
        </pc:spChg>
        <pc:spChg chg="del">
          <ac:chgData name="De Pooter Marijn" userId="634ff10e-5ce1-4de2-b291-de73628c3d81" providerId="ADAL" clId="{23154A19-C577-4063-AAF3-DBD51EF25F4E}" dt="2020-10-17T13:32:00.928" v="4797" actId="478"/>
          <ac:spMkLst>
            <pc:docMk/>
            <pc:sldMk cId="1259735752" sldId="417"/>
            <ac:spMk id="56" creationId="{CC3A1D8C-2E80-4D9C-A8C6-2C9339390AD2}"/>
          </ac:spMkLst>
        </pc:spChg>
        <pc:spChg chg="add mod">
          <ac:chgData name="De Pooter Marijn" userId="634ff10e-5ce1-4de2-b291-de73628c3d81" providerId="ADAL" clId="{23154A19-C577-4063-AAF3-DBD51EF25F4E}" dt="2020-10-17T13:37:25.580" v="5036" actId="14100"/>
          <ac:spMkLst>
            <pc:docMk/>
            <pc:sldMk cId="1259735752" sldId="417"/>
            <ac:spMk id="57" creationId="{FB4C5C6A-8565-4B5E-AEC4-4F32409B8DA3}"/>
          </ac:spMkLst>
        </pc:spChg>
        <pc:spChg chg="add mod">
          <ac:chgData name="De Pooter Marijn" userId="634ff10e-5ce1-4de2-b291-de73628c3d81" providerId="ADAL" clId="{23154A19-C577-4063-AAF3-DBD51EF25F4E}" dt="2020-10-17T13:37:25.580" v="5036" actId="14100"/>
          <ac:spMkLst>
            <pc:docMk/>
            <pc:sldMk cId="1259735752" sldId="417"/>
            <ac:spMk id="58" creationId="{504B398C-599C-41B0-B4C7-155F68A9C0DC}"/>
          </ac:spMkLst>
        </pc:spChg>
        <pc:spChg chg="add mod">
          <ac:chgData name="De Pooter Marijn" userId="634ff10e-5ce1-4de2-b291-de73628c3d81" providerId="ADAL" clId="{23154A19-C577-4063-AAF3-DBD51EF25F4E}" dt="2020-10-17T13:37:25.580" v="5036" actId="14100"/>
          <ac:spMkLst>
            <pc:docMk/>
            <pc:sldMk cId="1259735752" sldId="417"/>
            <ac:spMk id="59" creationId="{DAABB8FE-DE47-4243-9E29-684C94F155E9}"/>
          </ac:spMkLst>
        </pc:spChg>
        <pc:spChg chg="del">
          <ac:chgData name="De Pooter Marijn" userId="634ff10e-5ce1-4de2-b291-de73628c3d81" providerId="ADAL" clId="{23154A19-C577-4063-AAF3-DBD51EF25F4E}" dt="2020-10-17T13:32:06.306" v="4798" actId="478"/>
          <ac:spMkLst>
            <pc:docMk/>
            <pc:sldMk cId="1259735752" sldId="417"/>
            <ac:spMk id="66" creationId="{AF680F07-474B-4146-AE02-F4564404A203}"/>
          </ac:spMkLst>
        </pc:spChg>
        <pc:spChg chg="del">
          <ac:chgData name="De Pooter Marijn" userId="634ff10e-5ce1-4de2-b291-de73628c3d81" providerId="ADAL" clId="{23154A19-C577-4063-AAF3-DBD51EF25F4E}" dt="2020-10-17T13:32:06.306" v="4798" actId="478"/>
          <ac:spMkLst>
            <pc:docMk/>
            <pc:sldMk cId="1259735752" sldId="417"/>
            <ac:spMk id="72" creationId="{FC570755-7718-410D-A538-5DECC3E908A9}"/>
          </ac:spMkLst>
        </pc:spChg>
        <pc:spChg chg="del">
          <ac:chgData name="De Pooter Marijn" userId="634ff10e-5ce1-4de2-b291-de73628c3d81" providerId="ADAL" clId="{23154A19-C577-4063-AAF3-DBD51EF25F4E}" dt="2020-10-17T13:32:06.306" v="4798" actId="478"/>
          <ac:spMkLst>
            <pc:docMk/>
            <pc:sldMk cId="1259735752" sldId="417"/>
            <ac:spMk id="73" creationId="{A491D047-BDDE-42FE-8634-46296D1AED73}"/>
          </ac:spMkLst>
        </pc:spChg>
        <pc:spChg chg="del">
          <ac:chgData name="De Pooter Marijn" userId="634ff10e-5ce1-4de2-b291-de73628c3d81" providerId="ADAL" clId="{23154A19-C577-4063-AAF3-DBD51EF25F4E}" dt="2020-10-17T13:32:06.306" v="4798" actId="478"/>
          <ac:spMkLst>
            <pc:docMk/>
            <pc:sldMk cId="1259735752" sldId="417"/>
            <ac:spMk id="74" creationId="{64E03AC3-48FA-4FC2-8006-A8DDD3353FA6}"/>
          </ac:spMkLst>
        </pc:spChg>
        <pc:spChg chg="del">
          <ac:chgData name="De Pooter Marijn" userId="634ff10e-5ce1-4de2-b291-de73628c3d81" providerId="ADAL" clId="{23154A19-C577-4063-AAF3-DBD51EF25F4E}" dt="2020-10-17T13:32:06.306" v="4798" actId="478"/>
          <ac:spMkLst>
            <pc:docMk/>
            <pc:sldMk cId="1259735752" sldId="417"/>
            <ac:spMk id="75" creationId="{88C08935-8EAF-4138-B1F2-20FBEA023DB9}"/>
          </ac:spMkLst>
        </pc:spChg>
        <pc:spChg chg="del">
          <ac:chgData name="De Pooter Marijn" userId="634ff10e-5ce1-4de2-b291-de73628c3d81" providerId="ADAL" clId="{23154A19-C577-4063-AAF3-DBD51EF25F4E}" dt="2020-10-17T13:32:06.306" v="4798" actId="478"/>
          <ac:spMkLst>
            <pc:docMk/>
            <pc:sldMk cId="1259735752" sldId="417"/>
            <ac:spMk id="76" creationId="{9683F245-A19E-4858-94D5-FDE4A7915D30}"/>
          </ac:spMkLst>
        </pc:spChg>
        <pc:spChg chg="del">
          <ac:chgData name="De Pooter Marijn" userId="634ff10e-5ce1-4de2-b291-de73628c3d81" providerId="ADAL" clId="{23154A19-C577-4063-AAF3-DBD51EF25F4E}" dt="2020-10-17T13:32:06.306" v="4798" actId="478"/>
          <ac:spMkLst>
            <pc:docMk/>
            <pc:sldMk cId="1259735752" sldId="417"/>
            <ac:spMk id="77" creationId="{9455F425-8092-46AF-AA04-04B78414A309}"/>
          </ac:spMkLst>
        </pc:spChg>
        <pc:spChg chg="del">
          <ac:chgData name="De Pooter Marijn" userId="634ff10e-5ce1-4de2-b291-de73628c3d81" providerId="ADAL" clId="{23154A19-C577-4063-AAF3-DBD51EF25F4E}" dt="2020-10-17T13:32:06.306" v="4798" actId="478"/>
          <ac:spMkLst>
            <pc:docMk/>
            <pc:sldMk cId="1259735752" sldId="417"/>
            <ac:spMk id="78" creationId="{A785201E-98F3-4E6D-90F7-D254103F2497}"/>
          </ac:spMkLst>
        </pc:spChg>
        <pc:picChg chg="add mod ord">
          <ac:chgData name="De Pooter Marijn" userId="634ff10e-5ce1-4de2-b291-de73628c3d81" providerId="ADAL" clId="{23154A19-C577-4063-AAF3-DBD51EF25F4E}" dt="2020-10-17T13:36:35.104" v="4907" actId="171"/>
          <ac:picMkLst>
            <pc:docMk/>
            <pc:sldMk cId="1259735752" sldId="417"/>
            <ac:picMk id="21" creationId="{746BA8A2-F210-4162-9469-EF347A689485}"/>
          </ac:picMkLst>
        </pc:picChg>
        <pc:picChg chg="add del">
          <ac:chgData name="De Pooter Marijn" userId="634ff10e-5ce1-4de2-b291-de73628c3d81" providerId="ADAL" clId="{23154A19-C577-4063-AAF3-DBD51EF25F4E}" dt="2020-10-17T13:56:58.842" v="5267"/>
          <ac:picMkLst>
            <pc:docMk/>
            <pc:sldMk cId="1259735752" sldId="417"/>
            <ac:picMk id="3074" creationId="{1AA290C5-B1FF-4CF9-AB68-3C1A708DB7F1}"/>
          </ac:picMkLst>
        </pc:picChg>
        <pc:picChg chg="add mod">
          <ac:chgData name="De Pooter Marijn" userId="634ff10e-5ce1-4de2-b291-de73628c3d81" providerId="ADAL" clId="{23154A19-C577-4063-AAF3-DBD51EF25F4E}" dt="2020-10-17T13:57:19.768" v="5271" actId="1076"/>
          <ac:picMkLst>
            <pc:docMk/>
            <pc:sldMk cId="1259735752" sldId="417"/>
            <ac:picMk id="3076" creationId="{C0876767-73B2-46D4-9A3C-4269744C709D}"/>
          </ac:picMkLst>
        </pc:picChg>
        <pc:cxnChg chg="mod">
          <ac:chgData name="De Pooter Marijn" userId="634ff10e-5ce1-4de2-b291-de73628c3d81" providerId="ADAL" clId="{23154A19-C577-4063-AAF3-DBD51EF25F4E}" dt="2020-10-17T13:47:38.593" v="5243" actId="1036"/>
          <ac:cxnSpMkLst>
            <pc:docMk/>
            <pc:sldMk cId="1259735752" sldId="417"/>
            <ac:cxnSpMk id="19" creationId="{8F65C86E-38C7-4A09-A7CB-41DE6AA50C8A}"/>
          </ac:cxnSpMkLst>
        </pc:cxnChg>
        <pc:cxnChg chg="add mod">
          <ac:chgData name="De Pooter Marijn" userId="634ff10e-5ce1-4de2-b291-de73628c3d81" providerId="ADAL" clId="{23154A19-C577-4063-AAF3-DBD51EF25F4E}" dt="2020-10-17T13:38:29.096" v="5041" actId="14100"/>
          <ac:cxnSpMkLst>
            <pc:docMk/>
            <pc:sldMk cId="1259735752" sldId="417"/>
            <ac:cxnSpMk id="60" creationId="{00861E14-2C30-4BE4-BE0E-7109E68B4FE5}"/>
          </ac:cxnSpMkLst>
        </pc:cxnChg>
      </pc:sldChg>
      <pc:sldChg chg="modSp add del mod">
        <pc:chgData name="De Pooter Marijn" userId="634ff10e-5ce1-4de2-b291-de73628c3d81" providerId="ADAL" clId="{23154A19-C577-4063-AAF3-DBD51EF25F4E}" dt="2020-10-17T13:31:43.846" v="4795" actId="47"/>
        <pc:sldMkLst>
          <pc:docMk/>
          <pc:sldMk cId="1980095333" sldId="417"/>
        </pc:sldMkLst>
        <pc:spChg chg="mod">
          <ac:chgData name="De Pooter Marijn" userId="634ff10e-5ce1-4de2-b291-de73628c3d81" providerId="ADAL" clId="{23154A19-C577-4063-AAF3-DBD51EF25F4E}" dt="2020-10-17T12:45:51.834" v="3500" actId="14100"/>
          <ac:spMkLst>
            <pc:docMk/>
            <pc:sldMk cId="1980095333" sldId="417"/>
            <ac:spMk id="7" creationId="{EEC23CFA-31C4-4287-9878-AB59B7783B0C}"/>
          </ac:spMkLst>
        </pc:spChg>
      </pc:sldChg>
      <pc:sldChg chg="delSp modSp add mod ord">
        <pc:chgData name="De Pooter Marijn" userId="634ff10e-5ce1-4de2-b291-de73628c3d81" providerId="ADAL" clId="{23154A19-C577-4063-AAF3-DBD51EF25F4E}" dt="2020-10-17T18:23:40.191" v="6931" actId="20577"/>
        <pc:sldMkLst>
          <pc:docMk/>
          <pc:sldMk cId="2636036109" sldId="418"/>
        </pc:sldMkLst>
        <pc:spChg chg="mod">
          <ac:chgData name="De Pooter Marijn" userId="634ff10e-5ce1-4de2-b291-de73628c3d81" providerId="ADAL" clId="{23154A19-C577-4063-AAF3-DBD51EF25F4E}" dt="2020-10-17T14:08:07.764" v="5598" actId="20577"/>
          <ac:spMkLst>
            <pc:docMk/>
            <pc:sldMk cId="2636036109" sldId="418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8:23:40.191" v="6931" actId="20577"/>
          <ac:spMkLst>
            <pc:docMk/>
            <pc:sldMk cId="2636036109" sldId="418"/>
            <ac:spMk id="3" creationId="{4ECABE3C-BC33-8245-822C-EE2D7505A266}"/>
          </ac:spMkLst>
        </pc:spChg>
        <pc:spChg chg="del">
          <ac:chgData name="De Pooter Marijn" userId="634ff10e-5ce1-4de2-b291-de73628c3d81" providerId="ADAL" clId="{23154A19-C577-4063-AAF3-DBD51EF25F4E}" dt="2020-10-17T14:15:15.308" v="5652" actId="478"/>
          <ac:spMkLst>
            <pc:docMk/>
            <pc:sldMk cId="2636036109" sldId="418"/>
            <ac:spMk id="5" creationId="{AE4FA90A-E526-4602-A781-7E1BF5AF3ED4}"/>
          </ac:spMkLst>
        </pc:spChg>
        <pc:cxnChg chg="del">
          <ac:chgData name="De Pooter Marijn" userId="634ff10e-5ce1-4de2-b291-de73628c3d81" providerId="ADAL" clId="{23154A19-C577-4063-AAF3-DBD51EF25F4E}" dt="2020-10-17T14:15:17.399" v="5653" actId="478"/>
          <ac:cxnSpMkLst>
            <pc:docMk/>
            <pc:sldMk cId="2636036109" sldId="418"/>
            <ac:cxnSpMk id="14" creationId="{805ABBD9-CAA7-44BC-A838-390FB05BBD58}"/>
          </ac:cxnSpMkLst>
        </pc:cxnChg>
      </pc:sldChg>
      <pc:sldChg chg="modSp add mod ord">
        <pc:chgData name="De Pooter Marijn" userId="634ff10e-5ce1-4de2-b291-de73628c3d81" providerId="ADAL" clId="{23154A19-C577-4063-AAF3-DBD51EF25F4E}" dt="2020-10-17T14:17:26.967" v="5712" actId="20577"/>
        <pc:sldMkLst>
          <pc:docMk/>
          <pc:sldMk cId="644167415" sldId="419"/>
        </pc:sldMkLst>
        <pc:spChg chg="mod">
          <ac:chgData name="De Pooter Marijn" userId="634ff10e-5ce1-4de2-b291-de73628c3d81" providerId="ADAL" clId="{23154A19-C577-4063-AAF3-DBD51EF25F4E}" dt="2020-10-17T14:17:26.967" v="5712" actId="20577"/>
          <ac:spMkLst>
            <pc:docMk/>
            <pc:sldMk cId="644167415" sldId="419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23154A19-C577-4063-AAF3-DBD51EF25F4E}" dt="2020-10-17T18:47:45.322" v="7417" actId="6549"/>
        <pc:sldMkLst>
          <pc:docMk/>
          <pc:sldMk cId="760859863" sldId="420"/>
        </pc:sldMkLst>
        <pc:spChg chg="mod">
          <ac:chgData name="De Pooter Marijn" userId="634ff10e-5ce1-4de2-b291-de73628c3d81" providerId="ADAL" clId="{23154A19-C577-4063-AAF3-DBD51EF25F4E}" dt="2020-10-17T14:34:52.031" v="5755" actId="20577"/>
          <ac:spMkLst>
            <pc:docMk/>
            <pc:sldMk cId="760859863" sldId="420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8:47:45.322" v="7417" actId="6549"/>
          <ac:spMkLst>
            <pc:docMk/>
            <pc:sldMk cId="760859863" sldId="420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23154A19-C577-4063-AAF3-DBD51EF25F4E}" dt="2020-10-17T14:35:18.825" v="5759" actId="20577"/>
        <pc:sldMkLst>
          <pc:docMk/>
          <pc:sldMk cId="649111181" sldId="421"/>
        </pc:sldMkLst>
        <pc:spChg chg="mod">
          <ac:chgData name="De Pooter Marijn" userId="634ff10e-5ce1-4de2-b291-de73628c3d81" providerId="ADAL" clId="{23154A19-C577-4063-AAF3-DBD51EF25F4E}" dt="2020-10-17T14:35:18.825" v="5759" actId="20577"/>
          <ac:spMkLst>
            <pc:docMk/>
            <pc:sldMk cId="649111181" sldId="421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23154A19-C577-4063-AAF3-DBD51EF25F4E}" dt="2020-10-17T19:25:15.266" v="8771"/>
        <pc:sldMkLst>
          <pc:docMk/>
          <pc:sldMk cId="1879211078" sldId="422"/>
        </pc:sldMkLst>
        <pc:spChg chg="mod">
          <ac:chgData name="De Pooter Marijn" userId="634ff10e-5ce1-4de2-b291-de73628c3d81" providerId="ADAL" clId="{23154A19-C577-4063-AAF3-DBD51EF25F4E}" dt="2020-10-17T14:36:06.237" v="5769" actId="20577"/>
          <ac:spMkLst>
            <pc:docMk/>
            <pc:sldMk cId="1879211078" sldId="422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9:25:15.266" v="8771"/>
          <ac:spMkLst>
            <pc:docMk/>
            <pc:sldMk cId="1879211078" sldId="422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23154A19-C577-4063-AAF3-DBD51EF25F4E}" dt="2020-10-17T19:12:18.210" v="8278" actId="20577"/>
        <pc:sldMkLst>
          <pc:docMk/>
          <pc:sldMk cId="2401181294" sldId="423"/>
        </pc:sldMkLst>
        <pc:spChg chg="mod">
          <ac:chgData name="De Pooter Marijn" userId="634ff10e-5ce1-4de2-b291-de73628c3d81" providerId="ADAL" clId="{23154A19-C577-4063-AAF3-DBD51EF25F4E}" dt="2020-10-17T19:12:18.210" v="8278" actId="20577"/>
          <ac:spMkLst>
            <pc:docMk/>
            <pc:sldMk cId="2401181294" sldId="423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23154A19-C577-4063-AAF3-DBD51EF25F4E}" dt="2020-10-17T19:56:07.816" v="9826" actId="20577"/>
        <pc:sldMkLst>
          <pc:docMk/>
          <pc:sldMk cId="2617128425" sldId="424"/>
        </pc:sldMkLst>
        <pc:spChg chg="mod">
          <ac:chgData name="De Pooter Marijn" userId="634ff10e-5ce1-4de2-b291-de73628c3d81" providerId="ADAL" clId="{23154A19-C577-4063-AAF3-DBD51EF25F4E}" dt="2020-10-17T19:40:52.790" v="8939" actId="20577"/>
          <ac:spMkLst>
            <pc:docMk/>
            <pc:sldMk cId="2617128425" sldId="424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9:56:07.816" v="9826" actId="20577"/>
          <ac:spMkLst>
            <pc:docMk/>
            <pc:sldMk cId="2617128425" sldId="424"/>
            <ac:spMk id="3" creationId="{4ECABE3C-BC33-8245-822C-EE2D7505A266}"/>
          </ac:spMkLst>
        </pc:spChg>
      </pc:sldChg>
      <pc:sldChg chg="modSp add mod ord">
        <pc:chgData name="De Pooter Marijn" userId="634ff10e-5ce1-4de2-b291-de73628c3d81" providerId="ADAL" clId="{23154A19-C577-4063-AAF3-DBD51EF25F4E}" dt="2020-10-17T19:44:18.936" v="9124" actId="6549"/>
        <pc:sldMkLst>
          <pc:docMk/>
          <pc:sldMk cId="2936384624" sldId="425"/>
        </pc:sldMkLst>
        <pc:spChg chg="mod">
          <ac:chgData name="De Pooter Marijn" userId="634ff10e-5ce1-4de2-b291-de73628c3d81" providerId="ADAL" clId="{23154A19-C577-4063-AAF3-DBD51EF25F4E}" dt="2020-10-17T19:41:34.947" v="8962" actId="20577"/>
          <ac:spMkLst>
            <pc:docMk/>
            <pc:sldMk cId="2936384624" sldId="425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9:44:18.936" v="9124" actId="6549"/>
          <ac:spMkLst>
            <pc:docMk/>
            <pc:sldMk cId="2936384624" sldId="425"/>
            <ac:spMk id="3" creationId="{4ECABE3C-BC33-8245-822C-EE2D7505A266}"/>
          </ac:spMkLst>
        </pc:spChg>
      </pc:sldChg>
      <pc:sldChg chg="modSp add del mod ord">
        <pc:chgData name="De Pooter Marijn" userId="634ff10e-5ce1-4de2-b291-de73628c3d81" providerId="ADAL" clId="{23154A19-C577-4063-AAF3-DBD51EF25F4E}" dt="2020-10-17T19:41:19.579" v="8946" actId="47"/>
        <pc:sldMkLst>
          <pc:docMk/>
          <pc:sldMk cId="772690913" sldId="426"/>
        </pc:sldMkLst>
        <pc:spChg chg="mod">
          <ac:chgData name="De Pooter Marijn" userId="634ff10e-5ce1-4de2-b291-de73628c3d81" providerId="ADAL" clId="{23154A19-C577-4063-AAF3-DBD51EF25F4E}" dt="2020-10-17T14:36:50.174" v="5795" actId="20577"/>
          <ac:spMkLst>
            <pc:docMk/>
            <pc:sldMk cId="772690913" sldId="426"/>
            <ac:spMk id="2" creationId="{E86959B1-3923-4945-A1AB-86C646A4550E}"/>
          </ac:spMkLst>
        </pc:spChg>
      </pc:sldChg>
      <pc:sldChg chg="modSp add del mod ord">
        <pc:chgData name="De Pooter Marijn" userId="634ff10e-5ce1-4de2-b291-de73628c3d81" providerId="ADAL" clId="{23154A19-C577-4063-AAF3-DBD51EF25F4E}" dt="2020-10-17T18:57:50.738" v="7552" actId="47"/>
        <pc:sldMkLst>
          <pc:docMk/>
          <pc:sldMk cId="2010193830" sldId="427"/>
        </pc:sldMkLst>
        <pc:spChg chg="mod">
          <ac:chgData name="De Pooter Marijn" userId="634ff10e-5ce1-4de2-b291-de73628c3d81" providerId="ADAL" clId="{23154A19-C577-4063-AAF3-DBD51EF25F4E}" dt="2020-10-17T14:37:03.734" v="5802" actId="20577"/>
          <ac:spMkLst>
            <pc:docMk/>
            <pc:sldMk cId="2010193830" sldId="427"/>
            <ac:spMk id="2" creationId="{E86959B1-3923-4945-A1AB-86C646A4550E}"/>
          </ac:spMkLst>
        </pc:spChg>
      </pc:sldChg>
      <pc:sldChg chg="modSp add del mod ord">
        <pc:chgData name="De Pooter Marijn" userId="634ff10e-5ce1-4de2-b291-de73628c3d81" providerId="ADAL" clId="{23154A19-C577-4063-AAF3-DBD51EF25F4E}" dt="2020-10-17T18:57:54.626" v="7553" actId="47"/>
        <pc:sldMkLst>
          <pc:docMk/>
          <pc:sldMk cId="357492148" sldId="428"/>
        </pc:sldMkLst>
        <pc:spChg chg="mod">
          <ac:chgData name="De Pooter Marijn" userId="634ff10e-5ce1-4de2-b291-de73628c3d81" providerId="ADAL" clId="{23154A19-C577-4063-AAF3-DBD51EF25F4E}" dt="2020-10-17T14:39:30.116" v="5824" actId="20577"/>
          <ac:spMkLst>
            <pc:docMk/>
            <pc:sldMk cId="357492148" sldId="428"/>
            <ac:spMk id="12" creationId="{893332EB-3BE4-4C65-8F02-ACF03AF458FF}"/>
          </ac:spMkLst>
        </pc:spChg>
      </pc:sldChg>
      <pc:sldChg chg="add del ord">
        <pc:chgData name="De Pooter Marijn" userId="634ff10e-5ce1-4de2-b291-de73628c3d81" providerId="ADAL" clId="{23154A19-C577-4063-AAF3-DBD51EF25F4E}" dt="2020-10-17T14:37:53.361" v="5817" actId="47"/>
        <pc:sldMkLst>
          <pc:docMk/>
          <pc:sldMk cId="1246837171" sldId="429"/>
        </pc:sldMkLst>
      </pc:sldChg>
      <pc:sldChg chg="modSp add mod ord">
        <pc:chgData name="De Pooter Marijn" userId="634ff10e-5ce1-4de2-b291-de73628c3d81" providerId="ADAL" clId="{23154A19-C577-4063-AAF3-DBD51EF25F4E}" dt="2020-10-17T19:41:26.223" v="8948"/>
        <pc:sldMkLst>
          <pc:docMk/>
          <pc:sldMk cId="2897279519" sldId="429"/>
        </pc:sldMkLst>
        <pc:spChg chg="mod">
          <ac:chgData name="De Pooter Marijn" userId="634ff10e-5ce1-4de2-b291-de73628c3d81" providerId="ADAL" clId="{23154A19-C577-4063-AAF3-DBD51EF25F4E}" dt="2020-10-17T19:12:23.310" v="8280" actId="20577"/>
          <ac:spMkLst>
            <pc:docMk/>
            <pc:sldMk cId="2897279519" sldId="429"/>
            <ac:spMk id="12" creationId="{893332EB-3BE4-4C65-8F02-ACF03AF458FF}"/>
          </ac:spMkLst>
        </pc:spChg>
      </pc:sldChg>
      <pc:sldChg chg="modSp add mod ord">
        <pc:chgData name="De Pooter Marijn" userId="634ff10e-5ce1-4de2-b291-de73628c3d81" providerId="ADAL" clId="{23154A19-C577-4063-AAF3-DBD51EF25F4E}" dt="2020-10-17T18:29:56.573" v="6982" actId="20577"/>
        <pc:sldMkLst>
          <pc:docMk/>
          <pc:sldMk cId="3400778704" sldId="430"/>
        </pc:sldMkLst>
        <pc:spChg chg="mod">
          <ac:chgData name="De Pooter Marijn" userId="634ff10e-5ce1-4de2-b291-de73628c3d81" providerId="ADAL" clId="{23154A19-C577-4063-AAF3-DBD51EF25F4E}" dt="2020-10-17T15:37:37.393" v="5841" actId="20577"/>
          <ac:spMkLst>
            <pc:docMk/>
            <pc:sldMk cId="3400778704" sldId="430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8:29:56.573" v="6982" actId="20577"/>
          <ac:spMkLst>
            <pc:docMk/>
            <pc:sldMk cId="3400778704" sldId="430"/>
            <ac:spMk id="3" creationId="{4ECABE3C-BC33-8245-822C-EE2D7505A266}"/>
          </ac:spMkLst>
        </pc:spChg>
        <pc:spChg chg="mod">
          <ac:chgData name="De Pooter Marijn" userId="634ff10e-5ce1-4de2-b291-de73628c3d81" providerId="ADAL" clId="{23154A19-C577-4063-AAF3-DBD51EF25F4E}" dt="2020-10-17T18:00:12.149" v="6543" actId="20577"/>
          <ac:spMkLst>
            <pc:docMk/>
            <pc:sldMk cId="3400778704" sldId="430"/>
            <ac:spMk id="17" creationId="{59A442AF-4D9A-425D-8F23-652FFE19D466}"/>
          </ac:spMkLst>
        </pc:spChg>
      </pc:sldChg>
      <pc:sldChg chg="add del">
        <pc:chgData name="De Pooter Marijn" userId="634ff10e-5ce1-4de2-b291-de73628c3d81" providerId="ADAL" clId="{23154A19-C577-4063-AAF3-DBD51EF25F4E}" dt="2020-10-17T18:23:30.998" v="6928" actId="47"/>
        <pc:sldMkLst>
          <pc:docMk/>
          <pc:sldMk cId="914696056" sldId="431"/>
        </pc:sldMkLst>
      </pc:sldChg>
      <pc:sldChg chg="addSp delSp modSp add mod ord modAnim">
        <pc:chgData name="De Pooter Marijn" userId="634ff10e-5ce1-4de2-b291-de73628c3d81" providerId="ADAL" clId="{23154A19-C577-4063-AAF3-DBD51EF25F4E}" dt="2020-10-18T08:59:16.457" v="9891"/>
        <pc:sldMkLst>
          <pc:docMk/>
          <pc:sldMk cId="2793666714" sldId="432"/>
        </pc:sldMkLst>
        <pc:spChg chg="mod">
          <ac:chgData name="De Pooter Marijn" userId="634ff10e-5ce1-4de2-b291-de73628c3d81" providerId="ADAL" clId="{23154A19-C577-4063-AAF3-DBD51EF25F4E}" dt="2020-10-17T18:00:42.922" v="6555" actId="6549"/>
          <ac:spMkLst>
            <pc:docMk/>
            <pc:sldMk cId="2793666714" sldId="432"/>
            <ac:spMk id="2" creationId="{E86959B1-3923-4945-A1AB-86C646A4550E}"/>
          </ac:spMkLst>
        </pc:spChg>
        <pc:spChg chg="del">
          <ac:chgData name="De Pooter Marijn" userId="634ff10e-5ce1-4de2-b291-de73628c3d81" providerId="ADAL" clId="{23154A19-C577-4063-AAF3-DBD51EF25F4E}" dt="2020-10-17T17:53:37.204" v="6383" actId="478"/>
          <ac:spMkLst>
            <pc:docMk/>
            <pc:sldMk cId="2793666714" sldId="432"/>
            <ac:spMk id="12" creationId="{A3312605-88F0-44A2-91C7-95C78C2D07AC}"/>
          </ac:spMkLst>
        </pc:spChg>
        <pc:spChg chg="mod">
          <ac:chgData name="De Pooter Marijn" userId="634ff10e-5ce1-4de2-b291-de73628c3d81" providerId="ADAL" clId="{23154A19-C577-4063-AAF3-DBD51EF25F4E}" dt="2020-10-17T18:03:34.344" v="6673" actId="207"/>
          <ac:spMkLst>
            <pc:docMk/>
            <pc:sldMk cId="2793666714" sldId="432"/>
            <ac:spMk id="13" creationId="{AB2DCB57-1215-4C02-BF78-401DA0ED4F70}"/>
          </ac:spMkLst>
        </pc:spChg>
        <pc:spChg chg="del">
          <ac:chgData name="De Pooter Marijn" userId="634ff10e-5ce1-4de2-b291-de73628c3d81" providerId="ADAL" clId="{23154A19-C577-4063-AAF3-DBD51EF25F4E}" dt="2020-10-17T17:53:50.671" v="6386" actId="478"/>
          <ac:spMkLst>
            <pc:docMk/>
            <pc:sldMk cId="2793666714" sldId="432"/>
            <ac:spMk id="14" creationId="{878E2062-1811-4AA0-8829-D00A7F75EF1B}"/>
          </ac:spMkLst>
        </pc:spChg>
        <pc:spChg chg="del">
          <ac:chgData name="De Pooter Marijn" userId="634ff10e-5ce1-4de2-b291-de73628c3d81" providerId="ADAL" clId="{23154A19-C577-4063-AAF3-DBD51EF25F4E}" dt="2020-10-17T17:54:01.096" v="6389" actId="478"/>
          <ac:spMkLst>
            <pc:docMk/>
            <pc:sldMk cId="2793666714" sldId="432"/>
            <ac:spMk id="15" creationId="{8E01312D-8D7F-4D45-8AEE-D87C28E25B0F}"/>
          </ac:spMkLst>
        </pc:spChg>
        <pc:spChg chg="add mod">
          <ac:chgData name="De Pooter Marijn" userId="634ff10e-5ce1-4de2-b291-de73628c3d81" providerId="ADAL" clId="{23154A19-C577-4063-AAF3-DBD51EF25F4E}" dt="2020-10-17T17:57:00.839" v="6450"/>
          <ac:spMkLst>
            <pc:docMk/>
            <pc:sldMk cId="2793666714" sldId="432"/>
            <ac:spMk id="16" creationId="{0D804E5A-B0BC-4D3D-BE61-C8553F798ED8}"/>
          </ac:spMkLst>
        </pc:spChg>
        <pc:cxnChg chg="add mod">
          <ac:chgData name="De Pooter Marijn" userId="634ff10e-5ce1-4de2-b291-de73628c3d81" providerId="ADAL" clId="{23154A19-C577-4063-AAF3-DBD51EF25F4E}" dt="2020-10-17T17:59:00.088" v="6455" actId="11529"/>
          <ac:cxnSpMkLst>
            <pc:docMk/>
            <pc:sldMk cId="2793666714" sldId="432"/>
            <ac:cxnSpMk id="4" creationId="{5C9EADA2-A4EB-445F-9AD1-79800DC2E19E}"/>
          </ac:cxnSpMkLst>
        </pc:cxnChg>
      </pc:sldChg>
      <pc:sldChg chg="addSp delSp modSp add mod modAnim">
        <pc:chgData name="De Pooter Marijn" userId="634ff10e-5ce1-4de2-b291-de73628c3d81" providerId="ADAL" clId="{23154A19-C577-4063-AAF3-DBD51EF25F4E}" dt="2020-10-18T08:59:20.397" v="9892"/>
        <pc:sldMkLst>
          <pc:docMk/>
          <pc:sldMk cId="705008046" sldId="433"/>
        </pc:sldMkLst>
        <pc:spChg chg="add mod">
          <ac:chgData name="De Pooter Marijn" userId="634ff10e-5ce1-4de2-b291-de73628c3d81" providerId="ADAL" clId="{23154A19-C577-4063-AAF3-DBD51EF25F4E}" dt="2020-10-17T18:24:11.432" v="6936" actId="113"/>
          <ac:spMkLst>
            <pc:docMk/>
            <pc:sldMk cId="705008046" sldId="433"/>
            <ac:spMk id="5" creationId="{2E4E98B2-94D8-4F2C-9C79-28EFE9CBF54B}"/>
          </ac:spMkLst>
        </pc:spChg>
        <pc:spChg chg="mod">
          <ac:chgData name="De Pooter Marijn" userId="634ff10e-5ce1-4de2-b291-de73628c3d81" providerId="ADAL" clId="{23154A19-C577-4063-AAF3-DBD51EF25F4E}" dt="2020-10-17T18:06:49.128" v="6879" actId="14100"/>
          <ac:spMkLst>
            <pc:docMk/>
            <pc:sldMk cId="705008046" sldId="433"/>
            <ac:spMk id="13" creationId="{AB2DCB57-1215-4C02-BF78-401DA0ED4F70}"/>
          </ac:spMkLst>
        </pc:spChg>
        <pc:spChg chg="del">
          <ac:chgData name="De Pooter Marijn" userId="634ff10e-5ce1-4de2-b291-de73628c3d81" providerId="ADAL" clId="{23154A19-C577-4063-AAF3-DBD51EF25F4E}" dt="2020-10-17T18:03:11.499" v="6601" actId="478"/>
          <ac:spMkLst>
            <pc:docMk/>
            <pc:sldMk cId="705008046" sldId="433"/>
            <ac:spMk id="16" creationId="{0D804E5A-B0BC-4D3D-BE61-C8553F798ED8}"/>
          </ac:spMkLst>
        </pc:spChg>
        <pc:cxnChg chg="del mod">
          <ac:chgData name="De Pooter Marijn" userId="634ff10e-5ce1-4de2-b291-de73628c3d81" providerId="ADAL" clId="{23154A19-C577-4063-AAF3-DBD51EF25F4E}" dt="2020-10-17T18:03:05.386" v="6598" actId="478"/>
          <ac:cxnSpMkLst>
            <pc:docMk/>
            <pc:sldMk cId="705008046" sldId="433"/>
            <ac:cxnSpMk id="4" creationId="{5C9EADA2-A4EB-445F-9AD1-79800DC2E19E}"/>
          </ac:cxnSpMkLst>
        </pc:cxnChg>
        <pc:cxnChg chg="add mod">
          <ac:chgData name="De Pooter Marijn" userId="634ff10e-5ce1-4de2-b291-de73628c3d81" providerId="ADAL" clId="{23154A19-C577-4063-AAF3-DBD51EF25F4E}" dt="2020-10-17T18:24:07.967" v="6935" actId="20577"/>
          <ac:cxnSpMkLst>
            <pc:docMk/>
            <pc:sldMk cId="705008046" sldId="433"/>
            <ac:cxnSpMk id="14" creationId="{06874D64-74F5-448B-A47D-0F8E3F0D5394}"/>
          </ac:cxnSpMkLst>
        </pc:cxnChg>
      </pc:sldChg>
      <pc:sldChg chg="modSp add mod ord">
        <pc:chgData name="De Pooter Marijn" userId="634ff10e-5ce1-4de2-b291-de73628c3d81" providerId="ADAL" clId="{23154A19-C577-4063-AAF3-DBD51EF25F4E}" dt="2020-10-17T18:37:40.265" v="7112" actId="20577"/>
        <pc:sldMkLst>
          <pc:docMk/>
          <pc:sldMk cId="3401107786" sldId="434"/>
        </pc:sldMkLst>
        <pc:spChg chg="mod">
          <ac:chgData name="De Pooter Marijn" userId="634ff10e-5ce1-4de2-b291-de73628c3d81" providerId="ADAL" clId="{23154A19-C577-4063-AAF3-DBD51EF25F4E}" dt="2020-10-17T18:28:08.602" v="6958" actId="20577"/>
          <ac:spMkLst>
            <pc:docMk/>
            <pc:sldMk cId="3401107786" sldId="434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8:32:47.818" v="7001" actId="255"/>
          <ac:spMkLst>
            <pc:docMk/>
            <pc:sldMk cId="3401107786" sldId="434"/>
            <ac:spMk id="3" creationId="{4ECABE3C-BC33-8245-822C-EE2D7505A266}"/>
          </ac:spMkLst>
        </pc:spChg>
        <pc:spChg chg="mod">
          <ac:chgData name="De Pooter Marijn" userId="634ff10e-5ce1-4de2-b291-de73628c3d81" providerId="ADAL" clId="{23154A19-C577-4063-AAF3-DBD51EF25F4E}" dt="2020-10-17T18:37:40.265" v="7112" actId="20577"/>
          <ac:spMkLst>
            <pc:docMk/>
            <pc:sldMk cId="3401107786" sldId="434"/>
            <ac:spMk id="17" creationId="{59A442AF-4D9A-425D-8F23-652FFE19D466}"/>
          </ac:spMkLst>
        </pc:spChg>
      </pc:sldChg>
      <pc:sldChg chg="add del ord">
        <pc:chgData name="De Pooter Marijn" userId="634ff10e-5ce1-4de2-b291-de73628c3d81" providerId="ADAL" clId="{23154A19-C577-4063-AAF3-DBD51EF25F4E}" dt="2020-10-17T18:38:09.438" v="7116" actId="47"/>
        <pc:sldMkLst>
          <pc:docMk/>
          <pc:sldMk cId="1394303817" sldId="435"/>
        </pc:sldMkLst>
      </pc:sldChg>
      <pc:sldChg chg="addSp delSp modSp add mod ord modAnim">
        <pc:chgData name="De Pooter Marijn" userId="634ff10e-5ce1-4de2-b291-de73628c3d81" providerId="ADAL" clId="{23154A19-C577-4063-AAF3-DBD51EF25F4E}" dt="2020-10-18T09:06:17.958" v="9894" actId="207"/>
        <pc:sldMkLst>
          <pc:docMk/>
          <pc:sldMk cId="1918801412" sldId="435"/>
        </pc:sldMkLst>
        <pc:spChg chg="mod">
          <ac:chgData name="De Pooter Marijn" userId="634ff10e-5ce1-4de2-b291-de73628c3d81" providerId="ADAL" clId="{23154A19-C577-4063-AAF3-DBD51EF25F4E}" dt="2020-10-17T18:53:02.443" v="7427" actId="20577"/>
          <ac:spMkLst>
            <pc:docMk/>
            <pc:sldMk cId="1918801412" sldId="435"/>
            <ac:spMk id="2" creationId="{E86959B1-3923-4945-A1AB-86C646A4550E}"/>
          </ac:spMkLst>
        </pc:spChg>
        <pc:spChg chg="add mod">
          <ac:chgData name="De Pooter Marijn" userId="634ff10e-5ce1-4de2-b291-de73628c3d81" providerId="ADAL" clId="{23154A19-C577-4063-AAF3-DBD51EF25F4E}" dt="2020-10-18T09:06:17.958" v="9894" actId="207"/>
          <ac:spMkLst>
            <pc:docMk/>
            <pc:sldMk cId="1918801412" sldId="435"/>
            <ac:spMk id="12" creationId="{518B0346-19AE-4B71-AB01-73E01B320D50}"/>
          </ac:spMkLst>
        </pc:spChg>
        <pc:spChg chg="mod">
          <ac:chgData name="De Pooter Marijn" userId="634ff10e-5ce1-4de2-b291-de73628c3d81" providerId="ADAL" clId="{23154A19-C577-4063-AAF3-DBD51EF25F4E}" dt="2020-10-17T18:56:05.829" v="7535" actId="1076"/>
          <ac:spMkLst>
            <pc:docMk/>
            <pc:sldMk cId="1918801412" sldId="435"/>
            <ac:spMk id="13" creationId="{AB2DCB57-1215-4C02-BF78-401DA0ED4F70}"/>
          </ac:spMkLst>
        </pc:spChg>
        <pc:spChg chg="del">
          <ac:chgData name="De Pooter Marijn" userId="634ff10e-5ce1-4de2-b291-de73628c3d81" providerId="ADAL" clId="{23154A19-C577-4063-AAF3-DBD51EF25F4E}" dt="2020-10-17T18:54:05.815" v="7462" actId="478"/>
          <ac:spMkLst>
            <pc:docMk/>
            <pc:sldMk cId="1918801412" sldId="435"/>
            <ac:spMk id="16" creationId="{0D804E5A-B0BC-4D3D-BE61-C8553F798ED8}"/>
          </ac:spMkLst>
        </pc:spChg>
        <pc:cxnChg chg="del mod">
          <ac:chgData name="De Pooter Marijn" userId="634ff10e-5ce1-4de2-b291-de73628c3d81" providerId="ADAL" clId="{23154A19-C577-4063-AAF3-DBD51EF25F4E}" dt="2020-10-17T18:53:50.310" v="7428" actId="478"/>
          <ac:cxnSpMkLst>
            <pc:docMk/>
            <pc:sldMk cId="1918801412" sldId="435"/>
            <ac:cxnSpMk id="4" creationId="{5C9EADA2-A4EB-445F-9AD1-79800DC2E19E}"/>
          </ac:cxnSpMkLst>
        </pc:cxnChg>
      </pc:sldChg>
      <pc:sldChg chg="modSp add mod ord">
        <pc:chgData name="De Pooter Marijn" userId="634ff10e-5ce1-4de2-b291-de73628c3d81" providerId="ADAL" clId="{23154A19-C577-4063-AAF3-DBD51EF25F4E}" dt="2020-10-17T19:05:51.086" v="7841" actId="6549"/>
        <pc:sldMkLst>
          <pc:docMk/>
          <pc:sldMk cId="1774111764" sldId="436"/>
        </pc:sldMkLst>
        <pc:spChg chg="mod">
          <ac:chgData name="De Pooter Marijn" userId="634ff10e-5ce1-4de2-b291-de73628c3d81" providerId="ADAL" clId="{23154A19-C577-4063-AAF3-DBD51EF25F4E}" dt="2020-10-17T19:00:58.441" v="7574" actId="20577"/>
          <ac:spMkLst>
            <pc:docMk/>
            <pc:sldMk cId="1774111764" sldId="436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9:03:46.464" v="7623" actId="20577"/>
          <ac:spMkLst>
            <pc:docMk/>
            <pc:sldMk cId="1774111764" sldId="436"/>
            <ac:spMk id="3" creationId="{4ECABE3C-BC33-8245-822C-EE2D7505A266}"/>
          </ac:spMkLst>
        </pc:spChg>
        <pc:spChg chg="mod">
          <ac:chgData name="De Pooter Marijn" userId="634ff10e-5ce1-4de2-b291-de73628c3d81" providerId="ADAL" clId="{23154A19-C577-4063-AAF3-DBD51EF25F4E}" dt="2020-10-17T19:05:51.086" v="7841" actId="6549"/>
          <ac:spMkLst>
            <pc:docMk/>
            <pc:sldMk cId="1774111764" sldId="436"/>
            <ac:spMk id="17" creationId="{59A442AF-4D9A-425D-8F23-652FFE19D466}"/>
          </ac:spMkLst>
        </pc:spChg>
      </pc:sldChg>
      <pc:sldChg chg="addSp delSp modSp add mod ord modAnim">
        <pc:chgData name="De Pooter Marijn" userId="634ff10e-5ce1-4de2-b291-de73628c3d81" providerId="ADAL" clId="{23154A19-C577-4063-AAF3-DBD51EF25F4E}" dt="2020-10-18T09:07:20.314" v="9895"/>
        <pc:sldMkLst>
          <pc:docMk/>
          <pc:sldMk cId="3762981856" sldId="437"/>
        </pc:sldMkLst>
        <pc:spChg chg="mod">
          <ac:chgData name="De Pooter Marijn" userId="634ff10e-5ce1-4de2-b291-de73628c3d81" providerId="ADAL" clId="{23154A19-C577-4063-AAF3-DBD51EF25F4E}" dt="2020-10-17T19:16:11.298" v="8332" actId="20577"/>
          <ac:spMkLst>
            <pc:docMk/>
            <pc:sldMk cId="3762981856" sldId="437"/>
            <ac:spMk id="2" creationId="{E86959B1-3923-4945-A1AB-86C646A4550E}"/>
          </ac:spMkLst>
        </pc:spChg>
        <pc:spChg chg="del">
          <ac:chgData name="De Pooter Marijn" userId="634ff10e-5ce1-4de2-b291-de73628c3d81" providerId="ADAL" clId="{23154A19-C577-4063-AAF3-DBD51EF25F4E}" dt="2020-10-17T19:16:14.483" v="8333" actId="478"/>
          <ac:spMkLst>
            <pc:docMk/>
            <pc:sldMk cId="3762981856" sldId="437"/>
            <ac:spMk id="12" creationId="{518B0346-19AE-4B71-AB01-73E01B320D50}"/>
          </ac:spMkLst>
        </pc:spChg>
        <pc:spChg chg="mod">
          <ac:chgData name="De Pooter Marijn" userId="634ff10e-5ce1-4de2-b291-de73628c3d81" providerId="ADAL" clId="{23154A19-C577-4063-AAF3-DBD51EF25F4E}" dt="2020-10-17T19:17:16.471" v="8371" actId="14100"/>
          <ac:spMkLst>
            <pc:docMk/>
            <pc:sldMk cId="3762981856" sldId="437"/>
            <ac:spMk id="13" creationId="{AB2DCB57-1215-4C02-BF78-401DA0ED4F70}"/>
          </ac:spMkLst>
        </pc:spChg>
        <pc:spChg chg="add mod">
          <ac:chgData name="De Pooter Marijn" userId="634ff10e-5ce1-4de2-b291-de73628c3d81" providerId="ADAL" clId="{23154A19-C577-4063-AAF3-DBD51EF25F4E}" dt="2020-10-17T19:21:01.041" v="8651" actId="20577"/>
          <ac:spMkLst>
            <pc:docMk/>
            <pc:sldMk cId="3762981856" sldId="437"/>
            <ac:spMk id="14" creationId="{011E5C52-6A6B-4A9C-956E-09F44A5074D9}"/>
          </ac:spMkLst>
        </pc:spChg>
        <pc:cxnChg chg="add mod">
          <ac:chgData name="De Pooter Marijn" userId="634ff10e-5ce1-4de2-b291-de73628c3d81" providerId="ADAL" clId="{23154A19-C577-4063-AAF3-DBD51EF25F4E}" dt="2020-10-17T19:20:45.667" v="8649" actId="6549"/>
          <ac:cxnSpMkLst>
            <pc:docMk/>
            <pc:sldMk cId="3762981856" sldId="437"/>
            <ac:cxnSpMk id="15" creationId="{F3A22A28-5C67-4163-A288-EE3BB5FF9A67}"/>
          </ac:cxnSpMkLst>
        </pc:cxnChg>
      </pc:sldChg>
      <pc:sldChg chg="delSp modSp add mod ord delAnim modAnim">
        <pc:chgData name="De Pooter Marijn" userId="634ff10e-5ce1-4de2-b291-de73628c3d81" providerId="ADAL" clId="{23154A19-C577-4063-AAF3-DBD51EF25F4E}" dt="2020-10-17T19:27:02.912" v="8824" actId="20577"/>
        <pc:sldMkLst>
          <pc:docMk/>
          <pc:sldMk cId="499500786" sldId="438"/>
        </pc:sldMkLst>
        <pc:spChg chg="mod">
          <ac:chgData name="De Pooter Marijn" userId="634ff10e-5ce1-4de2-b291-de73628c3d81" providerId="ADAL" clId="{23154A19-C577-4063-AAF3-DBD51EF25F4E}" dt="2020-10-17T19:19:16.369" v="8490" actId="20577"/>
          <ac:spMkLst>
            <pc:docMk/>
            <pc:sldMk cId="499500786" sldId="438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9:27:02.912" v="8824" actId="20577"/>
          <ac:spMkLst>
            <pc:docMk/>
            <pc:sldMk cId="499500786" sldId="438"/>
            <ac:spMk id="3" creationId="{4ECABE3C-BC33-8245-822C-EE2D7505A266}"/>
          </ac:spMkLst>
        </pc:spChg>
        <pc:spChg chg="del">
          <ac:chgData name="De Pooter Marijn" userId="634ff10e-5ce1-4de2-b291-de73628c3d81" providerId="ADAL" clId="{23154A19-C577-4063-AAF3-DBD51EF25F4E}" dt="2020-10-17T19:19:56.923" v="8586" actId="478"/>
          <ac:spMkLst>
            <pc:docMk/>
            <pc:sldMk cId="499500786" sldId="438"/>
            <ac:spMk id="15" creationId="{45C0FB9A-2C6B-48F5-8E69-D8122CC1DD02}"/>
          </ac:spMkLst>
        </pc:spChg>
        <pc:spChg chg="del">
          <ac:chgData name="De Pooter Marijn" userId="634ff10e-5ce1-4de2-b291-de73628c3d81" providerId="ADAL" clId="{23154A19-C577-4063-AAF3-DBD51EF25F4E}" dt="2020-10-17T19:20:00.886" v="8588" actId="478"/>
          <ac:spMkLst>
            <pc:docMk/>
            <pc:sldMk cId="499500786" sldId="438"/>
            <ac:spMk id="16" creationId="{3A292A06-2AF6-4616-B7B4-25EF675D41DC}"/>
          </ac:spMkLst>
        </pc:spChg>
        <pc:picChg chg="del">
          <ac:chgData name="De Pooter Marijn" userId="634ff10e-5ce1-4de2-b291-de73628c3d81" providerId="ADAL" clId="{23154A19-C577-4063-AAF3-DBD51EF25F4E}" dt="2020-10-17T19:19:59.033" v="8587" actId="478"/>
          <ac:picMkLst>
            <pc:docMk/>
            <pc:sldMk cId="499500786" sldId="438"/>
            <ac:picMk id="13" creationId="{2A5B9DBE-C467-4510-B5EE-BA74D6D9A96F}"/>
          </ac:picMkLst>
        </pc:picChg>
        <pc:picChg chg="del">
          <ac:chgData name="De Pooter Marijn" userId="634ff10e-5ce1-4de2-b291-de73628c3d81" providerId="ADAL" clId="{23154A19-C577-4063-AAF3-DBD51EF25F4E}" dt="2020-10-17T19:20:03.149" v="8589" actId="478"/>
          <ac:picMkLst>
            <pc:docMk/>
            <pc:sldMk cId="499500786" sldId="438"/>
            <ac:picMk id="14" creationId="{EECA3C06-C55B-4080-8F0D-338E77940E9B}"/>
          </ac:picMkLst>
        </pc:picChg>
      </pc:sldChg>
      <pc:sldChg chg="modSp add mod modAnim">
        <pc:chgData name="De Pooter Marijn" userId="634ff10e-5ce1-4de2-b291-de73628c3d81" providerId="ADAL" clId="{23154A19-C577-4063-AAF3-DBD51EF25F4E}" dt="2020-10-18T09:07:22.670" v="9896"/>
        <pc:sldMkLst>
          <pc:docMk/>
          <pc:sldMk cId="2777666088" sldId="439"/>
        </pc:sldMkLst>
        <pc:spChg chg="mod">
          <ac:chgData name="De Pooter Marijn" userId="634ff10e-5ce1-4de2-b291-de73628c3d81" providerId="ADAL" clId="{23154A19-C577-4063-AAF3-DBD51EF25F4E}" dt="2020-10-17T19:22:20.584" v="8669"/>
          <ac:spMkLst>
            <pc:docMk/>
            <pc:sldMk cId="2777666088" sldId="439"/>
            <ac:spMk id="13" creationId="{AB2DCB57-1215-4C02-BF78-401DA0ED4F70}"/>
          </ac:spMkLst>
        </pc:spChg>
        <pc:spChg chg="mod">
          <ac:chgData name="De Pooter Marijn" userId="634ff10e-5ce1-4de2-b291-de73628c3d81" providerId="ADAL" clId="{23154A19-C577-4063-AAF3-DBD51EF25F4E}" dt="2020-10-17T19:22:59.681" v="8693" actId="20577"/>
          <ac:spMkLst>
            <pc:docMk/>
            <pc:sldMk cId="2777666088" sldId="439"/>
            <ac:spMk id="14" creationId="{011E5C52-6A6B-4A9C-956E-09F44A5074D9}"/>
          </ac:spMkLst>
        </pc:spChg>
        <pc:cxnChg chg="mod">
          <ac:chgData name="De Pooter Marijn" userId="634ff10e-5ce1-4de2-b291-de73628c3d81" providerId="ADAL" clId="{23154A19-C577-4063-AAF3-DBD51EF25F4E}" dt="2020-10-17T19:22:57.918" v="8690" actId="6549"/>
          <ac:cxnSpMkLst>
            <pc:docMk/>
            <pc:sldMk cId="2777666088" sldId="439"/>
            <ac:cxnSpMk id="15" creationId="{F3A22A28-5C67-4163-A288-EE3BB5FF9A67}"/>
          </ac:cxnSpMkLst>
        </pc:cxnChg>
      </pc:sldChg>
      <pc:sldChg chg="modSp add mod modAnim">
        <pc:chgData name="De Pooter Marijn" userId="634ff10e-5ce1-4de2-b291-de73628c3d81" providerId="ADAL" clId="{23154A19-C577-4063-AAF3-DBD51EF25F4E}" dt="2020-10-18T09:07:25.411" v="9897"/>
        <pc:sldMkLst>
          <pc:docMk/>
          <pc:sldMk cId="3549219925" sldId="440"/>
        </pc:sldMkLst>
        <pc:spChg chg="mod">
          <ac:chgData name="De Pooter Marijn" userId="634ff10e-5ce1-4de2-b291-de73628c3d81" providerId="ADAL" clId="{23154A19-C577-4063-AAF3-DBD51EF25F4E}" dt="2020-10-17T19:24:09.946" v="8713" actId="313"/>
          <ac:spMkLst>
            <pc:docMk/>
            <pc:sldMk cId="3549219925" sldId="440"/>
            <ac:spMk id="13" creationId="{AB2DCB57-1215-4C02-BF78-401DA0ED4F70}"/>
          </ac:spMkLst>
        </pc:spChg>
        <pc:spChg chg="mod">
          <ac:chgData name="De Pooter Marijn" userId="634ff10e-5ce1-4de2-b291-de73628c3d81" providerId="ADAL" clId="{23154A19-C577-4063-AAF3-DBD51EF25F4E}" dt="2020-10-17T19:26:26.021" v="8820" actId="20577"/>
          <ac:spMkLst>
            <pc:docMk/>
            <pc:sldMk cId="3549219925" sldId="440"/>
            <ac:spMk id="14" creationId="{011E5C52-6A6B-4A9C-956E-09F44A5074D9}"/>
          </ac:spMkLst>
        </pc:spChg>
        <pc:cxnChg chg="mod">
          <ac:chgData name="De Pooter Marijn" userId="634ff10e-5ce1-4de2-b291-de73628c3d81" providerId="ADAL" clId="{23154A19-C577-4063-AAF3-DBD51EF25F4E}" dt="2020-10-17T19:25:52.824" v="8774" actId="6549"/>
          <ac:cxnSpMkLst>
            <pc:docMk/>
            <pc:sldMk cId="3549219925" sldId="440"/>
            <ac:cxnSpMk id="15" creationId="{F3A22A28-5C67-4163-A288-EE3BB5FF9A67}"/>
          </ac:cxnSpMkLst>
        </pc:cxnChg>
      </pc:sldChg>
      <pc:sldChg chg="modSp add mod ord">
        <pc:chgData name="De Pooter Marijn" userId="634ff10e-5ce1-4de2-b291-de73628c3d81" providerId="ADAL" clId="{23154A19-C577-4063-AAF3-DBD51EF25F4E}" dt="2020-10-17T19:42:34.121" v="8996" actId="6549"/>
        <pc:sldMkLst>
          <pc:docMk/>
          <pc:sldMk cId="3293956096" sldId="441"/>
        </pc:sldMkLst>
        <pc:spChg chg="mod">
          <ac:chgData name="De Pooter Marijn" userId="634ff10e-5ce1-4de2-b291-de73628c3d81" providerId="ADAL" clId="{23154A19-C577-4063-AAF3-DBD51EF25F4E}" dt="2020-10-17T19:42:01.873" v="8976" actId="20577"/>
          <ac:spMkLst>
            <pc:docMk/>
            <pc:sldMk cId="3293956096" sldId="441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9:42:16.942" v="8988" actId="6549"/>
          <ac:spMkLst>
            <pc:docMk/>
            <pc:sldMk cId="3293956096" sldId="441"/>
            <ac:spMk id="3" creationId="{4ECABE3C-BC33-8245-822C-EE2D7505A266}"/>
          </ac:spMkLst>
        </pc:spChg>
        <pc:spChg chg="mod">
          <ac:chgData name="De Pooter Marijn" userId="634ff10e-5ce1-4de2-b291-de73628c3d81" providerId="ADAL" clId="{23154A19-C577-4063-AAF3-DBD51EF25F4E}" dt="2020-10-17T19:42:34.121" v="8996" actId="6549"/>
          <ac:spMkLst>
            <pc:docMk/>
            <pc:sldMk cId="3293956096" sldId="441"/>
            <ac:spMk id="17" creationId="{59A442AF-4D9A-425D-8F23-652FFE19D466}"/>
          </ac:spMkLst>
        </pc:spChg>
      </pc:sldChg>
      <pc:sldChg chg="modSp add mod ord modAnim">
        <pc:chgData name="De Pooter Marijn" userId="634ff10e-5ce1-4de2-b291-de73628c3d81" providerId="ADAL" clId="{23154A19-C577-4063-AAF3-DBD51EF25F4E}" dt="2020-10-18T09:07:33.843" v="9898"/>
        <pc:sldMkLst>
          <pc:docMk/>
          <pc:sldMk cId="3048162641" sldId="442"/>
        </pc:sldMkLst>
        <pc:spChg chg="mod">
          <ac:chgData name="De Pooter Marijn" userId="634ff10e-5ce1-4de2-b291-de73628c3d81" providerId="ADAL" clId="{23154A19-C577-4063-AAF3-DBD51EF25F4E}" dt="2020-10-18T08:16:55.133" v="9877" actId="20577"/>
          <ac:spMkLst>
            <pc:docMk/>
            <pc:sldMk cId="3048162641" sldId="442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9:45:27.944" v="9163" actId="14100"/>
          <ac:spMkLst>
            <pc:docMk/>
            <pc:sldMk cId="3048162641" sldId="442"/>
            <ac:spMk id="13" creationId="{AB2DCB57-1215-4C02-BF78-401DA0ED4F70}"/>
          </ac:spMkLst>
        </pc:spChg>
        <pc:spChg chg="mod">
          <ac:chgData name="De Pooter Marijn" userId="634ff10e-5ce1-4de2-b291-de73628c3d81" providerId="ADAL" clId="{23154A19-C577-4063-AAF3-DBD51EF25F4E}" dt="2020-10-17T19:46:19.289" v="9222" actId="20577"/>
          <ac:spMkLst>
            <pc:docMk/>
            <pc:sldMk cId="3048162641" sldId="442"/>
            <ac:spMk id="14" creationId="{011E5C52-6A6B-4A9C-956E-09F44A5074D9}"/>
          </ac:spMkLst>
        </pc:spChg>
        <pc:cxnChg chg="mod">
          <ac:chgData name="De Pooter Marijn" userId="634ff10e-5ce1-4de2-b291-de73628c3d81" providerId="ADAL" clId="{23154A19-C577-4063-AAF3-DBD51EF25F4E}" dt="2020-10-17T19:45:57.391" v="9206" actId="1076"/>
          <ac:cxnSpMkLst>
            <pc:docMk/>
            <pc:sldMk cId="3048162641" sldId="442"/>
            <ac:cxnSpMk id="15" creationId="{F3A22A28-5C67-4163-A288-EE3BB5FF9A67}"/>
          </ac:cxnSpMkLst>
        </pc:cxnChg>
      </pc:sldChg>
      <pc:sldChg chg="modSp add mod modAnim">
        <pc:chgData name="De Pooter Marijn" userId="634ff10e-5ce1-4de2-b291-de73628c3d81" providerId="ADAL" clId="{23154A19-C577-4063-AAF3-DBD51EF25F4E}" dt="2020-10-18T09:07:36.958" v="9899"/>
        <pc:sldMkLst>
          <pc:docMk/>
          <pc:sldMk cId="101406439" sldId="443"/>
        </pc:sldMkLst>
        <pc:spChg chg="mod">
          <ac:chgData name="De Pooter Marijn" userId="634ff10e-5ce1-4de2-b291-de73628c3d81" providerId="ADAL" clId="{23154A19-C577-4063-AAF3-DBD51EF25F4E}" dt="2020-10-18T08:17:03.657" v="9886" actId="20577"/>
          <ac:spMkLst>
            <pc:docMk/>
            <pc:sldMk cId="101406439" sldId="443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9:46:43.952" v="9235" actId="14100"/>
          <ac:spMkLst>
            <pc:docMk/>
            <pc:sldMk cId="101406439" sldId="443"/>
            <ac:spMk id="13" creationId="{AB2DCB57-1215-4C02-BF78-401DA0ED4F70}"/>
          </ac:spMkLst>
        </pc:spChg>
        <pc:spChg chg="mod">
          <ac:chgData name="De Pooter Marijn" userId="634ff10e-5ce1-4de2-b291-de73628c3d81" providerId="ADAL" clId="{23154A19-C577-4063-AAF3-DBD51EF25F4E}" dt="2020-10-17T19:47:04.271" v="9240" actId="1076"/>
          <ac:spMkLst>
            <pc:docMk/>
            <pc:sldMk cId="101406439" sldId="443"/>
            <ac:spMk id="14" creationId="{011E5C52-6A6B-4A9C-956E-09F44A5074D9}"/>
          </ac:spMkLst>
        </pc:spChg>
        <pc:cxnChg chg="mod">
          <ac:chgData name="De Pooter Marijn" userId="634ff10e-5ce1-4de2-b291-de73628c3d81" providerId="ADAL" clId="{23154A19-C577-4063-AAF3-DBD51EF25F4E}" dt="2020-10-17T19:47:04.271" v="9240" actId="1076"/>
          <ac:cxnSpMkLst>
            <pc:docMk/>
            <pc:sldMk cId="101406439" sldId="443"/>
            <ac:cxnSpMk id="15" creationId="{F3A22A28-5C67-4163-A288-EE3BB5FF9A67}"/>
          </ac:cxnSpMkLst>
        </pc:cxnChg>
      </pc:sldChg>
      <pc:sldChg chg="modSp add mod ord">
        <pc:chgData name="De Pooter Marijn" userId="634ff10e-5ce1-4de2-b291-de73628c3d81" providerId="ADAL" clId="{23154A19-C577-4063-AAF3-DBD51EF25F4E}" dt="2020-10-17T19:49:11.805" v="9341" actId="20577"/>
        <pc:sldMkLst>
          <pc:docMk/>
          <pc:sldMk cId="306583643" sldId="444"/>
        </pc:sldMkLst>
        <pc:spChg chg="mod">
          <ac:chgData name="De Pooter Marijn" userId="634ff10e-5ce1-4de2-b291-de73628c3d81" providerId="ADAL" clId="{23154A19-C577-4063-AAF3-DBD51EF25F4E}" dt="2020-10-17T19:49:11.805" v="9341" actId="20577"/>
          <ac:spMkLst>
            <pc:docMk/>
            <pc:sldMk cId="306583643" sldId="444"/>
            <ac:spMk id="12" creationId="{893332EB-3BE4-4C65-8F02-ACF03AF458FF}"/>
          </ac:spMkLst>
        </pc:spChg>
      </pc:sldChg>
      <pc:sldChg chg="modSp add del mod ord">
        <pc:chgData name="De Pooter Marijn" userId="634ff10e-5ce1-4de2-b291-de73628c3d81" providerId="ADAL" clId="{23154A19-C577-4063-AAF3-DBD51EF25F4E}" dt="2020-10-17T19:55:15.542" v="9764" actId="47"/>
        <pc:sldMkLst>
          <pc:docMk/>
          <pc:sldMk cId="4026546662" sldId="445"/>
        </pc:sldMkLst>
        <pc:spChg chg="mod">
          <ac:chgData name="De Pooter Marijn" userId="634ff10e-5ce1-4de2-b291-de73628c3d81" providerId="ADAL" clId="{23154A19-C577-4063-AAF3-DBD51EF25F4E}" dt="2020-10-17T19:51:15.435" v="9538" actId="20577"/>
          <ac:spMkLst>
            <pc:docMk/>
            <pc:sldMk cId="4026546662" sldId="445"/>
            <ac:spMk id="2" creationId="{E86959B1-3923-4945-A1AB-86C646A4550E}"/>
          </ac:spMkLst>
        </pc:spChg>
        <pc:spChg chg="mod">
          <ac:chgData name="De Pooter Marijn" userId="634ff10e-5ce1-4de2-b291-de73628c3d81" providerId="ADAL" clId="{23154A19-C577-4063-AAF3-DBD51EF25F4E}" dt="2020-10-17T19:55:11.908" v="9763" actId="6549"/>
          <ac:spMkLst>
            <pc:docMk/>
            <pc:sldMk cId="4026546662" sldId="445"/>
            <ac:spMk id="3" creationId="{4ECABE3C-BC33-8245-822C-EE2D7505A2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18/10/2020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volledige inhoud van tabel </a:t>
            </a:r>
            <a:r>
              <a:rPr lang="nl-BE" dirty="0" err="1"/>
              <a:t>tblConsoles</a:t>
            </a:r>
            <a:r>
              <a:rPr lang="nl-BE" dirty="0"/>
              <a:t> wordt ingeladen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2583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Vervolgens wordt voor elke rij  van het tussenresultaat van de FROM component de conditie uitgevoerd.</a:t>
            </a:r>
          </a:p>
          <a:p>
            <a:r>
              <a:rPr lang="nl-BE" dirty="0"/>
              <a:t>Een rij waar de conditie WAAR als resultaat geeft wordt weerhouden, in het andere geval wordt de rij verwijderd uit het tussenresultaat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59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Na het filteren van het resultaat wordt op basis van het tussenresultaat na de filtering de kolommen geselecteerd.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4D53E-F23C-2C46-909A-8DE9A99B2E5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493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18/10/2020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18/10/2020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18/10/2020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18/10/2020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18/10/2020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18/10/2020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18/10/2020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18/10/2020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 dirty="0"/>
              <a:t>Databases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Deel 5 - SELECT instructie WHERE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Afbeelding 67">
            <a:extLst>
              <a:ext uri="{FF2B5EF4-FFF2-40B4-BE49-F238E27FC236}">
                <a16:creationId xmlns:a16="http://schemas.microsoft.com/office/drawing/2014/main" id="{82FF841E-38D9-4DDC-A960-773A8B37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12" y="2812457"/>
            <a:ext cx="4204548" cy="142358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8" y="1544006"/>
            <a:ext cx="4537961" cy="86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</a:rPr>
              <a:t>,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`Fabrikant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`Fabrikant` </a:t>
            </a:r>
            <a:r>
              <a:rPr lang="nl-BE" sz="1600" dirty="0"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'Sony'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178998" y="2333194"/>
            <a:ext cx="727235" cy="479263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43CEE7BB-E37D-4CCD-832F-9E480237689A}"/>
              </a:ext>
            </a:extLst>
          </p:cNvPr>
          <p:cNvSpPr/>
          <p:nvPr/>
        </p:nvSpPr>
        <p:spPr>
          <a:xfrm>
            <a:off x="1150516" y="3251615"/>
            <a:ext cx="3996000" cy="159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890C3A3-1016-46F0-A7E5-A50D646E4679}"/>
              </a:ext>
            </a:extLst>
          </p:cNvPr>
          <p:cNvSpPr/>
          <p:nvPr/>
        </p:nvSpPr>
        <p:spPr>
          <a:xfrm>
            <a:off x="1150516" y="3406524"/>
            <a:ext cx="3996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E4F870A-5833-4CD8-8C63-58F08110C644}"/>
              </a:ext>
            </a:extLst>
          </p:cNvPr>
          <p:cNvSpPr/>
          <p:nvPr/>
        </p:nvSpPr>
        <p:spPr>
          <a:xfrm>
            <a:off x="1150511" y="3547273"/>
            <a:ext cx="3996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99F677C4-6D8C-4C9A-8289-506E68B65265}"/>
              </a:ext>
            </a:extLst>
          </p:cNvPr>
          <p:cNvSpPr/>
          <p:nvPr/>
        </p:nvSpPr>
        <p:spPr>
          <a:xfrm>
            <a:off x="1152000" y="3966647"/>
            <a:ext cx="3996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65211297-00DF-46B9-A392-A638A4A1452F}"/>
              </a:ext>
            </a:extLst>
          </p:cNvPr>
          <p:cNvSpPr/>
          <p:nvPr/>
        </p:nvSpPr>
        <p:spPr>
          <a:xfrm>
            <a:off x="1152000" y="4113719"/>
            <a:ext cx="3996000" cy="12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648357" y="2088607"/>
            <a:ext cx="3061282" cy="244587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Pijl: rechts 47">
            <a:extLst>
              <a:ext uri="{FF2B5EF4-FFF2-40B4-BE49-F238E27FC236}">
                <a16:creationId xmlns:a16="http://schemas.microsoft.com/office/drawing/2014/main" id="{83465306-1D27-4C5F-9D0A-3FDE27E547C3}"/>
              </a:ext>
            </a:extLst>
          </p:cNvPr>
          <p:cNvSpPr/>
          <p:nvPr/>
        </p:nvSpPr>
        <p:spPr>
          <a:xfrm>
            <a:off x="672651" y="299139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Pijl: rechts 65">
            <a:extLst>
              <a:ext uri="{FF2B5EF4-FFF2-40B4-BE49-F238E27FC236}">
                <a16:creationId xmlns:a16="http://schemas.microsoft.com/office/drawing/2014/main" id="{AF680F07-474B-4146-AE02-F4564404A203}"/>
              </a:ext>
            </a:extLst>
          </p:cNvPr>
          <p:cNvSpPr/>
          <p:nvPr/>
        </p:nvSpPr>
        <p:spPr>
          <a:xfrm>
            <a:off x="672651" y="313479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Pijl: rechts 71">
            <a:extLst>
              <a:ext uri="{FF2B5EF4-FFF2-40B4-BE49-F238E27FC236}">
                <a16:creationId xmlns:a16="http://schemas.microsoft.com/office/drawing/2014/main" id="{FC570755-7718-410D-A538-5DECC3E908A9}"/>
              </a:ext>
            </a:extLst>
          </p:cNvPr>
          <p:cNvSpPr/>
          <p:nvPr/>
        </p:nvSpPr>
        <p:spPr>
          <a:xfrm>
            <a:off x="672651" y="327820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Pijl: rechts 72">
            <a:extLst>
              <a:ext uri="{FF2B5EF4-FFF2-40B4-BE49-F238E27FC236}">
                <a16:creationId xmlns:a16="http://schemas.microsoft.com/office/drawing/2014/main" id="{A491D047-BDDE-42FE-8634-46296D1AED73}"/>
              </a:ext>
            </a:extLst>
          </p:cNvPr>
          <p:cNvSpPr/>
          <p:nvPr/>
        </p:nvSpPr>
        <p:spPr>
          <a:xfrm>
            <a:off x="672651" y="3421602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4" name="Pijl: rechts 73">
            <a:extLst>
              <a:ext uri="{FF2B5EF4-FFF2-40B4-BE49-F238E27FC236}">
                <a16:creationId xmlns:a16="http://schemas.microsoft.com/office/drawing/2014/main" id="{64E03AC3-48FA-4FC2-8006-A8DDD3353FA6}"/>
              </a:ext>
            </a:extLst>
          </p:cNvPr>
          <p:cNvSpPr/>
          <p:nvPr/>
        </p:nvSpPr>
        <p:spPr>
          <a:xfrm>
            <a:off x="672651" y="3565004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8C08935-8EAF-4138-B1F2-20FBEA023DB9}"/>
              </a:ext>
            </a:extLst>
          </p:cNvPr>
          <p:cNvSpPr/>
          <p:nvPr/>
        </p:nvSpPr>
        <p:spPr>
          <a:xfrm>
            <a:off x="672651" y="3708406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9683F245-A19E-4858-94D5-FDE4A7915D30}"/>
              </a:ext>
            </a:extLst>
          </p:cNvPr>
          <p:cNvSpPr/>
          <p:nvPr/>
        </p:nvSpPr>
        <p:spPr>
          <a:xfrm>
            <a:off x="672651" y="385180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7" name="Pijl: rechts 76">
            <a:extLst>
              <a:ext uri="{FF2B5EF4-FFF2-40B4-BE49-F238E27FC236}">
                <a16:creationId xmlns:a16="http://schemas.microsoft.com/office/drawing/2014/main" id="{9455F425-8092-46AF-AA04-04B78414A309}"/>
              </a:ext>
            </a:extLst>
          </p:cNvPr>
          <p:cNvSpPr/>
          <p:nvPr/>
        </p:nvSpPr>
        <p:spPr>
          <a:xfrm>
            <a:off x="672651" y="3995210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8" name="Pijl: rechts 77">
            <a:extLst>
              <a:ext uri="{FF2B5EF4-FFF2-40B4-BE49-F238E27FC236}">
                <a16:creationId xmlns:a16="http://schemas.microsoft.com/office/drawing/2014/main" id="{A785201E-98F3-4E6D-90F7-D254103F2497}"/>
              </a:ext>
            </a:extLst>
          </p:cNvPr>
          <p:cNvSpPr/>
          <p:nvPr/>
        </p:nvSpPr>
        <p:spPr>
          <a:xfrm>
            <a:off x="672651" y="413861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5" name="Pijl: rechts 44">
            <a:extLst>
              <a:ext uri="{FF2B5EF4-FFF2-40B4-BE49-F238E27FC236}">
                <a16:creationId xmlns:a16="http://schemas.microsoft.com/office/drawing/2014/main" id="{CCCD9003-5324-45B5-990C-1D038E7CF8F0}"/>
              </a:ext>
            </a:extLst>
          </p:cNvPr>
          <p:cNvSpPr/>
          <p:nvPr/>
        </p:nvSpPr>
        <p:spPr>
          <a:xfrm>
            <a:off x="5261010" y="300021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Pijl: rechts 45">
            <a:extLst>
              <a:ext uri="{FF2B5EF4-FFF2-40B4-BE49-F238E27FC236}">
                <a16:creationId xmlns:a16="http://schemas.microsoft.com/office/drawing/2014/main" id="{0188C877-3706-48EB-B7C2-9FC279CF8BA4}"/>
              </a:ext>
            </a:extLst>
          </p:cNvPr>
          <p:cNvSpPr/>
          <p:nvPr/>
        </p:nvSpPr>
        <p:spPr>
          <a:xfrm>
            <a:off x="5261010" y="314361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Pijl: rechts 46">
            <a:extLst>
              <a:ext uri="{FF2B5EF4-FFF2-40B4-BE49-F238E27FC236}">
                <a16:creationId xmlns:a16="http://schemas.microsoft.com/office/drawing/2014/main" id="{612E98B5-0496-4FCD-94C0-9CA632E54AD3}"/>
              </a:ext>
            </a:extLst>
          </p:cNvPr>
          <p:cNvSpPr/>
          <p:nvPr/>
        </p:nvSpPr>
        <p:spPr>
          <a:xfrm>
            <a:off x="5261010" y="328701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Pijl: rechts 50">
            <a:extLst>
              <a:ext uri="{FF2B5EF4-FFF2-40B4-BE49-F238E27FC236}">
                <a16:creationId xmlns:a16="http://schemas.microsoft.com/office/drawing/2014/main" id="{13657029-C847-48CA-B59F-4E4EDEA1650A}"/>
              </a:ext>
            </a:extLst>
          </p:cNvPr>
          <p:cNvSpPr/>
          <p:nvPr/>
        </p:nvSpPr>
        <p:spPr>
          <a:xfrm>
            <a:off x="5261010" y="3430419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Pijl: rechts 51">
            <a:extLst>
              <a:ext uri="{FF2B5EF4-FFF2-40B4-BE49-F238E27FC236}">
                <a16:creationId xmlns:a16="http://schemas.microsoft.com/office/drawing/2014/main" id="{C4543CFC-ABD2-4F6D-997D-F93CCBEA27C3}"/>
              </a:ext>
            </a:extLst>
          </p:cNvPr>
          <p:cNvSpPr/>
          <p:nvPr/>
        </p:nvSpPr>
        <p:spPr>
          <a:xfrm>
            <a:off x="5261010" y="3573821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3" name="Pijl: rechts 52">
            <a:extLst>
              <a:ext uri="{FF2B5EF4-FFF2-40B4-BE49-F238E27FC236}">
                <a16:creationId xmlns:a16="http://schemas.microsoft.com/office/drawing/2014/main" id="{A4D20629-454C-41E1-BAD8-136910F387E6}"/>
              </a:ext>
            </a:extLst>
          </p:cNvPr>
          <p:cNvSpPr/>
          <p:nvPr/>
        </p:nvSpPr>
        <p:spPr>
          <a:xfrm>
            <a:off x="5261010" y="3717223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Pijl: rechts 53">
            <a:extLst>
              <a:ext uri="{FF2B5EF4-FFF2-40B4-BE49-F238E27FC236}">
                <a16:creationId xmlns:a16="http://schemas.microsoft.com/office/drawing/2014/main" id="{05522138-D65B-4B10-A312-10E547B3B28E}"/>
              </a:ext>
            </a:extLst>
          </p:cNvPr>
          <p:cNvSpPr/>
          <p:nvPr/>
        </p:nvSpPr>
        <p:spPr>
          <a:xfrm>
            <a:off x="5261010" y="3860625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Pijl: rechts 54">
            <a:extLst>
              <a:ext uri="{FF2B5EF4-FFF2-40B4-BE49-F238E27FC236}">
                <a16:creationId xmlns:a16="http://schemas.microsoft.com/office/drawing/2014/main" id="{00C925C0-9E5F-451C-B1AB-C3FC049CE0E9}"/>
              </a:ext>
            </a:extLst>
          </p:cNvPr>
          <p:cNvSpPr/>
          <p:nvPr/>
        </p:nvSpPr>
        <p:spPr>
          <a:xfrm>
            <a:off x="5261010" y="4004027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6" name="Pijl: rechts 55">
            <a:extLst>
              <a:ext uri="{FF2B5EF4-FFF2-40B4-BE49-F238E27FC236}">
                <a16:creationId xmlns:a16="http://schemas.microsoft.com/office/drawing/2014/main" id="{CC3A1D8C-2E80-4D9C-A8C6-2C9339390AD2}"/>
              </a:ext>
            </a:extLst>
          </p:cNvPr>
          <p:cNvSpPr/>
          <p:nvPr/>
        </p:nvSpPr>
        <p:spPr>
          <a:xfrm>
            <a:off x="5261010" y="4147428"/>
            <a:ext cx="234387" cy="108000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CBD6088-3085-4A6B-9940-B6031CDAB13B}"/>
              </a:ext>
            </a:extLst>
          </p:cNvPr>
          <p:cNvSpPr txBox="1"/>
          <p:nvPr/>
        </p:nvSpPr>
        <p:spPr>
          <a:xfrm>
            <a:off x="5493358" y="294089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71DDFA7-80FC-4CCE-92D8-69B119025263}"/>
              </a:ext>
            </a:extLst>
          </p:cNvPr>
          <p:cNvSpPr txBox="1"/>
          <p:nvPr/>
        </p:nvSpPr>
        <p:spPr>
          <a:xfrm>
            <a:off x="5493358" y="3230285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ONWAAR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9A0696C-9396-4E05-888D-5752DD3DD997}"/>
              </a:ext>
            </a:extLst>
          </p:cNvPr>
          <p:cNvSpPr txBox="1"/>
          <p:nvPr/>
        </p:nvSpPr>
        <p:spPr>
          <a:xfrm>
            <a:off x="5493358" y="308558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3AE4626-8CA8-4643-9A3E-EA3207D6473B}"/>
              </a:ext>
            </a:extLst>
          </p:cNvPr>
          <p:cNvSpPr txBox="1"/>
          <p:nvPr/>
        </p:nvSpPr>
        <p:spPr>
          <a:xfrm>
            <a:off x="5493358" y="3374981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ONWAAR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FE87A48-5FE4-42A5-8809-94527C837974}"/>
              </a:ext>
            </a:extLst>
          </p:cNvPr>
          <p:cNvSpPr txBox="1"/>
          <p:nvPr/>
        </p:nvSpPr>
        <p:spPr>
          <a:xfrm>
            <a:off x="5493358" y="3519677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ONWAAR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2D42F32-D064-4713-A8B5-C88852CE672F}"/>
              </a:ext>
            </a:extLst>
          </p:cNvPr>
          <p:cNvSpPr txBox="1"/>
          <p:nvPr/>
        </p:nvSpPr>
        <p:spPr>
          <a:xfrm>
            <a:off x="5493358" y="366437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F4E230B-8BD5-4297-994F-E6845A3AB75B}"/>
              </a:ext>
            </a:extLst>
          </p:cNvPr>
          <p:cNvSpPr txBox="1"/>
          <p:nvPr/>
        </p:nvSpPr>
        <p:spPr>
          <a:xfrm>
            <a:off x="5493358" y="380906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</a:t>
            </a:r>
            <a:endParaRPr lang="nl-B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1911D309-E8F9-4C0B-A9FA-E94A591F6F13}"/>
              </a:ext>
            </a:extLst>
          </p:cNvPr>
          <p:cNvSpPr txBox="1"/>
          <p:nvPr/>
        </p:nvSpPr>
        <p:spPr>
          <a:xfrm>
            <a:off x="5493358" y="3951129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ONWAAR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63E66EE-05FB-4F93-B832-8BCD1B26A3E5}"/>
              </a:ext>
            </a:extLst>
          </p:cNvPr>
          <p:cNvSpPr txBox="1"/>
          <p:nvPr/>
        </p:nvSpPr>
        <p:spPr>
          <a:xfrm>
            <a:off x="5493358" y="4091258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BE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ONWAAR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D74D55-3EBD-4605-92E2-3FF2D88B3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998" y="2068081"/>
            <a:ext cx="284000" cy="2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7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9" grpId="0" animBg="1"/>
      <p:bldP spid="41" grpId="0" animBg="1"/>
      <p:bldP spid="44" grpId="0" animBg="1"/>
      <p:bldP spid="48" grpId="0" animBg="1"/>
      <p:bldP spid="48" grpId="1" animBg="1"/>
      <p:bldP spid="66" grpId="0" animBg="1"/>
      <p:bldP spid="66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4" grpId="0"/>
      <p:bldP spid="5" grpId="0"/>
      <p:bldP spid="8" grpId="0"/>
      <p:bldP spid="9" grpId="0"/>
      <p:bldP spid="10" grpId="0"/>
      <p:bldP spid="11" grpId="0"/>
      <p:bldP spid="17" grpId="0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Afbeelding 67">
            <a:extLst>
              <a:ext uri="{FF2B5EF4-FFF2-40B4-BE49-F238E27FC236}">
                <a16:creationId xmlns:a16="http://schemas.microsoft.com/office/drawing/2014/main" id="{82FF841E-38D9-4DDC-A960-773A8B37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12" y="2812457"/>
            <a:ext cx="4204548" cy="142358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8" y="1544006"/>
            <a:ext cx="4537961" cy="86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</a:rPr>
              <a:t>,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`Fabrikant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`Fabrikant` </a:t>
            </a:r>
            <a:r>
              <a:rPr lang="nl-BE" sz="1600" dirty="0"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'Sony'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  <a:stCxn id="44" idx="2"/>
            <a:endCxn id="68" idx="0"/>
          </p:cNvCxnSpPr>
          <p:nvPr/>
        </p:nvCxnSpPr>
        <p:spPr>
          <a:xfrm>
            <a:off x="2060830" y="1830031"/>
            <a:ext cx="986856" cy="982426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43CEE7BB-E37D-4CCD-832F-9E480237689A}"/>
              </a:ext>
            </a:extLst>
          </p:cNvPr>
          <p:cNvSpPr/>
          <p:nvPr/>
        </p:nvSpPr>
        <p:spPr>
          <a:xfrm>
            <a:off x="1150516" y="3251615"/>
            <a:ext cx="3996000" cy="159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890C3A3-1016-46F0-A7E5-A50D646E4679}"/>
              </a:ext>
            </a:extLst>
          </p:cNvPr>
          <p:cNvSpPr/>
          <p:nvPr/>
        </p:nvSpPr>
        <p:spPr>
          <a:xfrm>
            <a:off x="1150516" y="3406524"/>
            <a:ext cx="3996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E4F870A-5833-4CD8-8C63-58F08110C644}"/>
              </a:ext>
            </a:extLst>
          </p:cNvPr>
          <p:cNvSpPr/>
          <p:nvPr/>
        </p:nvSpPr>
        <p:spPr>
          <a:xfrm>
            <a:off x="1150511" y="3547273"/>
            <a:ext cx="3996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99F677C4-6D8C-4C9A-8289-506E68B65265}"/>
              </a:ext>
            </a:extLst>
          </p:cNvPr>
          <p:cNvSpPr/>
          <p:nvPr/>
        </p:nvSpPr>
        <p:spPr>
          <a:xfrm>
            <a:off x="1152000" y="3966647"/>
            <a:ext cx="3996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65211297-00DF-46B9-A392-A638A4A1452F}"/>
              </a:ext>
            </a:extLst>
          </p:cNvPr>
          <p:cNvSpPr/>
          <p:nvPr/>
        </p:nvSpPr>
        <p:spPr>
          <a:xfrm>
            <a:off x="1152000" y="4113719"/>
            <a:ext cx="3996000" cy="12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648357" y="1585444"/>
            <a:ext cx="2824945" cy="244587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746BA8A2-F210-4162-9469-EF347A689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942" y="2816139"/>
            <a:ext cx="1456119" cy="142358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9" name="Rechthoek 48">
            <a:extLst>
              <a:ext uri="{FF2B5EF4-FFF2-40B4-BE49-F238E27FC236}">
                <a16:creationId xmlns:a16="http://schemas.microsoft.com/office/drawing/2014/main" id="{4C0BB12F-EE48-45C7-BD8D-6F6E8C31632D}"/>
              </a:ext>
            </a:extLst>
          </p:cNvPr>
          <p:cNvSpPr/>
          <p:nvPr/>
        </p:nvSpPr>
        <p:spPr>
          <a:xfrm>
            <a:off x="6450306" y="3246464"/>
            <a:ext cx="1224000" cy="159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C47B7F3D-16A5-4DCE-BBC4-E4103B6A07E4}"/>
              </a:ext>
            </a:extLst>
          </p:cNvPr>
          <p:cNvSpPr/>
          <p:nvPr/>
        </p:nvSpPr>
        <p:spPr>
          <a:xfrm>
            <a:off x="6450306" y="3401373"/>
            <a:ext cx="122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FB4C5C6A-8565-4B5E-AEC4-4F32409B8DA3}"/>
              </a:ext>
            </a:extLst>
          </p:cNvPr>
          <p:cNvSpPr/>
          <p:nvPr/>
        </p:nvSpPr>
        <p:spPr>
          <a:xfrm>
            <a:off x="6450301" y="3542122"/>
            <a:ext cx="122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504B398C-599C-41B0-B4C7-155F68A9C0DC}"/>
              </a:ext>
            </a:extLst>
          </p:cNvPr>
          <p:cNvSpPr/>
          <p:nvPr/>
        </p:nvSpPr>
        <p:spPr>
          <a:xfrm>
            <a:off x="6451790" y="3961496"/>
            <a:ext cx="122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DAABB8FE-DE47-4243-9E29-684C94F155E9}"/>
              </a:ext>
            </a:extLst>
          </p:cNvPr>
          <p:cNvSpPr/>
          <p:nvPr/>
        </p:nvSpPr>
        <p:spPr>
          <a:xfrm>
            <a:off x="6451790" y="4108568"/>
            <a:ext cx="1224000" cy="12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00861E14-2C30-4BE4-BE0E-7109E68B4FE5}"/>
              </a:ext>
            </a:extLst>
          </p:cNvPr>
          <p:cNvCxnSpPr>
            <a:cxnSpLocks/>
          </p:cNvCxnSpPr>
          <p:nvPr/>
        </p:nvCxnSpPr>
        <p:spPr>
          <a:xfrm>
            <a:off x="5221343" y="3524250"/>
            <a:ext cx="917187" cy="0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C0876767-73B2-46D4-9A3C-4269744C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661" y="1568711"/>
            <a:ext cx="284000" cy="2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3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9" grpId="0" animBg="1"/>
      <p:bldP spid="50" grpId="0" animBg="1"/>
      <p:bldP spid="57" grpId="0" animBg="1"/>
      <p:bldP spid="58" grpId="0" animBg="1"/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Condities combineren</a:t>
            </a:r>
          </a:p>
          <a:p>
            <a:pPr lvl="1"/>
            <a:r>
              <a:rPr lang="nl-BE" sz="1600" dirty="0"/>
              <a:t>Met de logische AND </a:t>
            </a:r>
            <a:r>
              <a:rPr lang="nl-BE" sz="1600" dirty="0">
                <a:sym typeface="Wingdings" panose="05000000000000000000" pitchFamily="2" charset="2"/>
              </a:rPr>
              <a:t> WAAR wanneer beide condities WAAR opleveren</a:t>
            </a:r>
            <a:endParaRPr lang="nl-BE" sz="1600" dirty="0"/>
          </a:p>
          <a:p>
            <a:pPr lvl="1"/>
            <a:r>
              <a:rPr lang="nl-BE" sz="1600" dirty="0"/>
              <a:t>Met de logische OR</a:t>
            </a:r>
            <a:r>
              <a:rPr lang="nl-NL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NL" sz="1600" dirty="0"/>
              <a:t> WAAR wanneer een van de condities WAAR oplevert</a:t>
            </a:r>
          </a:p>
          <a:p>
            <a:pPr lvl="1"/>
            <a:r>
              <a:rPr lang="nl-NL" sz="1600" dirty="0"/>
              <a:t>Met de logische NOT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NL" sz="1600" dirty="0"/>
              <a:t> Resultaat wordt geïnverteerd (Behalve bij onbepaald)</a:t>
            </a:r>
          </a:p>
          <a:p>
            <a:endParaRPr lang="nl-NL" sz="1600" dirty="0"/>
          </a:p>
          <a:p>
            <a:pPr marL="342900" lvl="1" indent="0">
              <a:buNone/>
            </a:pPr>
            <a:br>
              <a:rPr lang="nl-BE" sz="1600" dirty="0"/>
            </a:b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Tabel 16">
            <a:extLst>
              <a:ext uri="{FF2B5EF4-FFF2-40B4-BE49-F238E27FC236}">
                <a16:creationId xmlns:a16="http://schemas.microsoft.com/office/drawing/2014/main" id="{C7EAD159-705A-46AA-A46A-82C95CDE7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58046"/>
              </p:ext>
            </p:extLst>
          </p:nvPr>
        </p:nvGraphicFramePr>
        <p:xfrm>
          <a:off x="1192048" y="2631182"/>
          <a:ext cx="6904200" cy="145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840">
                  <a:extLst>
                    <a:ext uri="{9D8B030D-6E8A-4147-A177-3AD203B41FA5}">
                      <a16:colId xmlns:a16="http://schemas.microsoft.com/office/drawing/2014/main" val="1365209366"/>
                    </a:ext>
                  </a:extLst>
                </a:gridCol>
                <a:gridCol w="1380840">
                  <a:extLst>
                    <a:ext uri="{9D8B030D-6E8A-4147-A177-3AD203B41FA5}">
                      <a16:colId xmlns:a16="http://schemas.microsoft.com/office/drawing/2014/main" val="1820243788"/>
                    </a:ext>
                  </a:extLst>
                </a:gridCol>
                <a:gridCol w="1380840">
                  <a:extLst>
                    <a:ext uri="{9D8B030D-6E8A-4147-A177-3AD203B41FA5}">
                      <a16:colId xmlns:a16="http://schemas.microsoft.com/office/drawing/2014/main" val="2668078529"/>
                    </a:ext>
                  </a:extLst>
                </a:gridCol>
                <a:gridCol w="1380840">
                  <a:extLst>
                    <a:ext uri="{9D8B030D-6E8A-4147-A177-3AD203B41FA5}">
                      <a16:colId xmlns:a16="http://schemas.microsoft.com/office/drawing/2014/main" val="1665711570"/>
                    </a:ext>
                  </a:extLst>
                </a:gridCol>
                <a:gridCol w="1380840">
                  <a:extLst>
                    <a:ext uri="{9D8B030D-6E8A-4147-A177-3AD203B41FA5}">
                      <a16:colId xmlns:a16="http://schemas.microsoft.com/office/drawing/2014/main" val="2843903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dirty="0"/>
                        <a:t>C1 (Conditie 1)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C2 (Conditie 2)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C1 AND C2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C1 OR C2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NOT C1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29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300" dirty="0"/>
                        <a:t>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300" dirty="0"/>
                        <a:t>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300" dirty="0"/>
                        <a:t>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ONWAAR</a:t>
                      </a:r>
                      <a:endParaRPr lang="nl-BE" sz="1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816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300" dirty="0"/>
                        <a:t>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ONWAAR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ONWAAR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ONWAAR</a:t>
                      </a:r>
                      <a:endParaRPr lang="nl-BE" sz="1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76011"/>
                  </a:ext>
                </a:extLst>
              </a:tr>
              <a:tr h="224796">
                <a:tc>
                  <a:txBody>
                    <a:bodyPr/>
                    <a:lstStyle/>
                    <a:p>
                      <a:r>
                        <a:rPr lang="nl-BE" sz="1300" dirty="0"/>
                        <a:t>Onbepaald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Onbepaald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Onbepaald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67201"/>
                  </a:ext>
                </a:extLst>
              </a:tr>
              <a:tr h="224796">
                <a:tc>
                  <a:txBody>
                    <a:bodyPr/>
                    <a:lstStyle/>
                    <a:p>
                      <a:r>
                        <a:rPr lang="nl-BE" sz="1300" dirty="0"/>
                        <a:t>Onbepaald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ONWAAR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ONWAAR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Onbepaald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1300" dirty="0"/>
                        <a:t>Onbepaald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01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121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NL" sz="1600" dirty="0"/>
              <a:t>AND condities worden eerst geëvalueerd</a:t>
            </a:r>
          </a:p>
          <a:p>
            <a:r>
              <a:rPr lang="nl-NL" sz="1600" dirty="0"/>
              <a:t>Gebruik haakjes om de logische volgorde van verwerking in te stellen!</a:t>
            </a:r>
            <a:br>
              <a:rPr lang="nl-NL" sz="1600" dirty="0"/>
            </a:br>
            <a:r>
              <a:rPr lang="nl-NL" sz="1600" dirty="0"/>
              <a:t>(Analoog aan wiskunde)</a:t>
            </a:r>
          </a:p>
          <a:p>
            <a:endParaRPr lang="nl-NL" sz="1600" dirty="0"/>
          </a:p>
          <a:p>
            <a:endParaRPr lang="nl-NL" sz="1600" dirty="0"/>
          </a:p>
          <a:p>
            <a:pPr marL="342900" lvl="1" indent="0">
              <a:buNone/>
            </a:pPr>
            <a:br>
              <a:rPr lang="nl-BE" sz="1600" dirty="0"/>
            </a:b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704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Bij meerdere condities voor eenzelfde kolom, moet deze per conditie herhaald worden!</a:t>
            </a:r>
            <a:br>
              <a:rPr lang="nl-BE" sz="1600" dirty="0"/>
            </a:b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557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Graphic 12" descr="Badge kruis">
            <a:extLst>
              <a:ext uri="{FF2B5EF4-FFF2-40B4-BE49-F238E27FC236}">
                <a16:creationId xmlns:a16="http://schemas.microsoft.com/office/drawing/2014/main" id="{2A5B9DBE-C467-4510-B5EE-BA74D6D9A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9195" y="1842858"/>
            <a:ext cx="360000" cy="3600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EECA3C06-C55B-4080-8F0D-338E77940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732" y="1857961"/>
            <a:ext cx="292633" cy="284704"/>
          </a:xfrm>
          <a:prstGeom prst="rect">
            <a:avLst/>
          </a:prstGeom>
        </p:spPr>
      </p:pic>
      <p:sp>
        <p:nvSpPr>
          <p:cNvPr id="15" name="Tekstvak 5">
            <a:extLst>
              <a:ext uri="{FF2B5EF4-FFF2-40B4-BE49-F238E27FC236}">
                <a16:creationId xmlns:a16="http://schemas.microsoft.com/office/drawing/2014/main" id="{45C0FB9A-2C6B-48F5-8E69-D8122CC1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564" y="2025123"/>
            <a:ext cx="2938262" cy="181588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`name` 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PS4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PS5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kstvak 5">
            <a:extLst>
              <a:ext uri="{FF2B5EF4-FFF2-40B4-BE49-F238E27FC236}">
                <a16:creationId xmlns:a16="http://schemas.microsoft.com/office/drawing/2014/main" id="{3A292A06-2AF6-4616-B7B4-25EF675D4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91" y="2025123"/>
            <a:ext cx="2938262" cy="181588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`name` 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PS4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`name` 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PS5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5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Opletten bij conditie met vergelijksoperator &lt;&gt; wanneer waarde NULL is</a:t>
            </a:r>
            <a:br>
              <a:rPr lang="nl-BE" sz="1600" dirty="0"/>
            </a:b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557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B926F4E-2E82-4D6A-AF4B-58609CB03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62" y="1864165"/>
            <a:ext cx="1361905" cy="246666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8" name="Tekstvak 5">
            <a:extLst>
              <a:ext uri="{FF2B5EF4-FFF2-40B4-BE49-F238E27FC236}">
                <a16:creationId xmlns:a16="http://schemas.microsoft.com/office/drawing/2014/main" id="{E2417B73-5B42-421C-B022-2A26E9CA0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3945" y="2189557"/>
            <a:ext cx="2990952" cy="181588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`SPELERSNR`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`BONDSNR`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`SPELERS`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`BONDSNR`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&lt;&gt;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7060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rgbClr val="68676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0FF8F6E8-859C-46DE-83D4-B8FBE3CD1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884" y="1864164"/>
            <a:ext cx="1361905" cy="246666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397E727C-9490-4FAB-AD20-439794F93293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2264467" y="3097498"/>
            <a:ext cx="55947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3AC07BC6-F4C7-4025-B0CF-47679B23373B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5814897" y="3097498"/>
            <a:ext cx="55798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95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5 - Oefenbundel 1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058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WHERE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SQL Operatoren voor condities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1352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Rijen filteren op basis van een lijst van scalaire waarden</a:t>
            </a:r>
          </a:p>
        </p:txBody>
      </p:sp>
    </p:spTree>
    <p:extLst>
      <p:ext uri="{BB962C8B-B14F-4D97-AF65-F5344CB8AC3E}">
        <p14:creationId xmlns:p14="http://schemas.microsoft.com/office/powerpoint/2010/main" val="1474709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 operator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&lt;expressie&gt; 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&lt;expressielijst&gt;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expressie:</a:t>
            </a:r>
            <a:r>
              <a:rPr lang="nl-BE" sz="1600" dirty="0"/>
              <a:t> </a:t>
            </a:r>
          </a:p>
          <a:p>
            <a:pPr lvl="1"/>
            <a:r>
              <a:rPr lang="nl-BE" sz="1600" dirty="0"/>
              <a:t>De kolom (of waarde) waarvoor je wenst te valideren of die in de lijst voorkomt</a:t>
            </a:r>
          </a:p>
          <a:p>
            <a:r>
              <a:rPr lang="nl-BE" sz="1600" b="1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expressielijst</a:t>
            </a:r>
            <a:r>
              <a:rPr lang="nl-BE" sz="1600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Een lijst van scalaire waarden</a:t>
            </a:r>
          </a:p>
          <a:p>
            <a:pPr lvl="1"/>
            <a:r>
              <a:rPr lang="nl-BE" sz="1600" dirty="0"/>
              <a:t>Geplaatst tussen haakjes</a:t>
            </a:r>
          </a:p>
          <a:p>
            <a:pPr lvl="1"/>
            <a:r>
              <a:rPr lang="nl-BE" sz="1600" dirty="0"/>
              <a:t>Gescheiden met een ,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40077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sz="2200" dirty="0"/>
              <a:t>De WHERE component</a:t>
            </a:r>
          </a:p>
          <a:p>
            <a:pPr lvl="1"/>
            <a:r>
              <a:rPr lang="nl-BE" sz="2200" dirty="0"/>
              <a:t>Condities</a:t>
            </a:r>
          </a:p>
          <a:p>
            <a:pPr lvl="1"/>
            <a:r>
              <a:rPr lang="nl-BE" sz="2200" dirty="0"/>
              <a:t>Vergelijkingsoperatoren</a:t>
            </a:r>
          </a:p>
          <a:p>
            <a:pPr lvl="1"/>
            <a:r>
              <a:rPr lang="nl-BE" sz="2200" dirty="0"/>
              <a:t>Condities koppelen met AND en OR</a:t>
            </a:r>
          </a:p>
          <a:p>
            <a:r>
              <a:rPr lang="nl-BE" sz="2200" dirty="0"/>
              <a:t>SQL Operatoren voor condities</a:t>
            </a:r>
          </a:p>
          <a:p>
            <a:pPr lvl="1"/>
            <a:r>
              <a:rPr lang="nl-BE" sz="2200" dirty="0"/>
              <a:t>IN</a:t>
            </a:r>
          </a:p>
          <a:p>
            <a:pPr lvl="1"/>
            <a:r>
              <a:rPr lang="nl-BE" sz="2200" dirty="0"/>
              <a:t>BETWEEN</a:t>
            </a:r>
          </a:p>
          <a:p>
            <a:pPr lvl="1"/>
            <a:r>
              <a:rPr lang="nl-BE" sz="2200" dirty="0"/>
              <a:t>LIKE</a:t>
            </a:r>
          </a:p>
          <a:p>
            <a:pPr lvl="1"/>
            <a:r>
              <a:rPr lang="nl-BE" sz="2200" dirty="0"/>
              <a:t>IS NULL</a:t>
            </a:r>
          </a:p>
          <a:p>
            <a:pPr marL="3429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31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 operator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Vervangt x-aantal OR combinaties</a:t>
            </a:r>
          </a:p>
          <a:p>
            <a:r>
              <a:rPr lang="nl-BE" sz="1600" dirty="0"/>
              <a:t>Werking</a:t>
            </a:r>
          </a:p>
          <a:p>
            <a:pPr lvl="1"/>
            <a:r>
              <a:rPr lang="nl-BE" sz="1600" dirty="0" err="1"/>
              <a:t>MySQL</a:t>
            </a:r>
            <a:r>
              <a:rPr lang="nl-BE" sz="1600" dirty="0"/>
              <a:t> zal eerst de waarden sorteren</a:t>
            </a:r>
          </a:p>
          <a:p>
            <a:pPr lvl="1"/>
            <a:r>
              <a:rPr lang="nl-BE" sz="1600" dirty="0"/>
              <a:t>Daarna zoeken tot aan eerste match (via binair zoekalgoritme)</a:t>
            </a:r>
          </a:p>
          <a:p>
            <a:pPr lvl="1"/>
            <a:r>
              <a:rPr lang="nl-BE" sz="1600" dirty="0"/>
              <a:t>Wanneer match gevonden is wordt WAAR teruggegeven </a:t>
            </a:r>
          </a:p>
          <a:p>
            <a:r>
              <a:rPr lang="nl-BE" sz="1600" dirty="0"/>
              <a:t>Wanneer expressie of element in expressielijst NULL is wordt resultaat ook NULL </a:t>
            </a:r>
          </a:p>
          <a:p>
            <a:r>
              <a:rPr lang="nl-BE" sz="1600" dirty="0"/>
              <a:t>Combineerbaar met de NOT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6036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21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5">
            <a:extLst>
              <a:ext uri="{FF2B5EF4-FFF2-40B4-BE49-F238E27FC236}">
                <a16:creationId xmlns:a16="http://schemas.microsoft.com/office/drawing/2014/main" id="{AB2DCB57-1215-4C02-BF78-401DA0ED4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4907" y="1540776"/>
            <a:ext cx="3051900" cy="2308324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5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8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9</a:t>
            </a:r>
            <a:r>
              <a:rPr lang="nl-BE" sz="1600" dirty="0">
                <a:latin typeface="Consolas" panose="020B0609020204030204" pitchFamily="49" charset="0"/>
              </a:rPr>
              <a:t>);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kstvak 5">
            <a:extLst>
              <a:ext uri="{FF2B5EF4-FFF2-40B4-BE49-F238E27FC236}">
                <a16:creationId xmlns:a16="http://schemas.microsoft.com/office/drawing/2014/main" id="{0D804E5A-B0BC-4D3D-BE61-C8553F798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537320"/>
            <a:ext cx="3051900" cy="2308324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OR</a:t>
            </a:r>
            <a:b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5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OR</a:t>
            </a:r>
          </a:p>
          <a:p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8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OR</a:t>
            </a:r>
            <a:endParaRPr lang="nl-BE" sz="1600" dirty="0">
              <a:solidFill>
                <a:srgbClr val="F0A03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9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5C9EADA2-A4EB-445F-9AD1-79800DC2E19E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3771900" y="2691482"/>
            <a:ext cx="1193007" cy="345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666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22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5">
            <a:extLst>
              <a:ext uri="{FF2B5EF4-FFF2-40B4-BE49-F238E27FC236}">
                <a16:creationId xmlns:a16="http://schemas.microsoft.com/office/drawing/2014/main" id="{AB2DCB57-1215-4C02-BF78-401DA0ED4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538795"/>
            <a:ext cx="3166200" cy="1690176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IN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5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8</a:t>
            </a:r>
            <a:r>
              <a:rPr lang="nl-BE" sz="1600" dirty="0">
                <a:latin typeface="Consolas" panose="020B0609020204030204" pitchFamily="49" charset="0"/>
              </a:rPr>
              <a:t>,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9</a:t>
            </a:r>
            <a:r>
              <a:rPr lang="nl-BE" sz="1600" dirty="0">
                <a:latin typeface="Consolas" panose="020B0609020204030204" pitchFamily="49" charset="0"/>
              </a:rPr>
              <a:t>);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4E98B2-94D8-4F2C-9C79-28EFE9CBF54B}"/>
              </a:ext>
            </a:extLst>
          </p:cNvPr>
          <p:cNvSpPr txBox="1"/>
          <p:nvPr/>
        </p:nvSpPr>
        <p:spPr>
          <a:xfrm>
            <a:off x="4719816" y="1906829"/>
            <a:ext cx="3913187" cy="95410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Geeft als resultaat: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 records uit tabel </a:t>
            </a:r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tblGameDefinitions</a:t>
            </a:r>
            <a:endParaRPr lang="nl-BE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Waarvan de waarde van het veld `</a:t>
            </a:r>
            <a:r>
              <a:rPr lang="nl-B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` 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</a:t>
            </a: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voorkomt in de gegeven expressielijst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06874D64-74F5-448B-A47D-0F8E3F0D5394}"/>
              </a:ext>
            </a:extLst>
          </p:cNvPr>
          <p:cNvCxnSpPr>
            <a:stCxn id="13" idx="3"/>
            <a:endCxn id="5" idx="1"/>
          </p:cNvCxnSpPr>
          <p:nvPr/>
        </p:nvCxnSpPr>
        <p:spPr>
          <a:xfrm>
            <a:off x="3886200" y="2383883"/>
            <a:ext cx="8336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0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23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5 - Oefenbundel 2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4167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BETWEEN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24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Rijen filteren op basis van een boven- en ondergrenswaarde</a:t>
            </a:r>
          </a:p>
        </p:txBody>
      </p:sp>
    </p:spTree>
    <p:extLst>
      <p:ext uri="{BB962C8B-B14F-4D97-AF65-F5344CB8AC3E}">
        <p14:creationId xmlns:p14="http://schemas.microsoft.com/office/powerpoint/2010/main" val="182733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BETWEEN operator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&lt;expressie&gt; [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BETWEEN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&lt;expressie min&gt; 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&lt;expressie max&gt;</a:t>
            </a:r>
            <a:endParaRPr lang="nl-BE" sz="15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25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expressie:</a:t>
            </a:r>
            <a:r>
              <a:rPr lang="nl-BE" sz="1600" dirty="0"/>
              <a:t> </a:t>
            </a:r>
          </a:p>
          <a:p>
            <a:pPr lvl="1"/>
            <a:r>
              <a:rPr lang="nl-BE" sz="1600" dirty="0"/>
              <a:t>De kolom (of waarde) waarvoor je wenst te valideren of die tussen de grenswaarden ligt</a:t>
            </a:r>
          </a:p>
          <a:p>
            <a:r>
              <a:rPr lang="nl-BE" sz="1600" b="1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expressie min</a:t>
            </a:r>
            <a:r>
              <a:rPr lang="nl-BE" sz="1600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De ondergrens (kleinste waarde)</a:t>
            </a:r>
          </a:p>
          <a:p>
            <a:r>
              <a:rPr lang="nl-BE" sz="1600" b="1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expressie max</a:t>
            </a:r>
            <a:r>
              <a:rPr lang="nl-BE" sz="1600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  <a:endParaRPr lang="nl-BE" sz="1600" dirty="0"/>
          </a:p>
          <a:p>
            <a:pPr lvl="1"/>
            <a:r>
              <a:rPr lang="nl-BE" sz="1600" dirty="0"/>
              <a:t>De bovengrens (grootste waarde)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401107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BETWEEN operator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Conditie geeft WAAR terug wanneer waarde van expressie:</a:t>
            </a:r>
            <a:br>
              <a:rPr lang="nl-BE" sz="1600" dirty="0"/>
            </a:br>
            <a:endParaRPr lang="nl-BE" sz="1600" dirty="0"/>
          </a:p>
          <a:p>
            <a:pPr lvl="1"/>
            <a:r>
              <a:rPr lang="nl-BE" sz="1600" dirty="0"/>
              <a:t>Groter dan of gelijk aan ondergrenswaarde is</a:t>
            </a:r>
            <a:br>
              <a:rPr lang="nl-BE" sz="1600" dirty="0"/>
            </a:br>
            <a:r>
              <a:rPr lang="nl-BE" sz="1600" b="1" dirty="0"/>
              <a:t>EN</a:t>
            </a:r>
            <a:endParaRPr lang="nl-BE" sz="1600" dirty="0"/>
          </a:p>
          <a:p>
            <a:pPr lvl="1"/>
            <a:r>
              <a:rPr lang="nl-BE" sz="1600" dirty="0"/>
              <a:t>Kleiner  dan of gelijk aan bovengrenswaarde is</a:t>
            </a: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Werkt met (gehele) getallen, datum- en tijdwaarden, alfanumerieke waarden</a:t>
            </a:r>
          </a:p>
          <a:p>
            <a:r>
              <a:rPr lang="nl-BE" sz="1600" dirty="0"/>
              <a:t>Wanneer een expressie NULL is wordt resultaat ook NULL </a:t>
            </a:r>
          </a:p>
          <a:p>
            <a:r>
              <a:rPr lang="nl-BE" sz="1600" dirty="0"/>
              <a:t>Combineerbaar met de NOT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26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0859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BETWEEN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27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5">
            <a:extLst>
              <a:ext uri="{FF2B5EF4-FFF2-40B4-BE49-F238E27FC236}">
                <a16:creationId xmlns:a16="http://schemas.microsoft.com/office/drawing/2014/main" id="{AB2DCB57-1215-4C02-BF78-401DA0ED4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549412"/>
            <a:ext cx="3098965" cy="163081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BETWEEN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1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AND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10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kstvak 5">
            <a:extLst>
              <a:ext uri="{FF2B5EF4-FFF2-40B4-BE49-F238E27FC236}">
                <a16:creationId xmlns:a16="http://schemas.microsoft.com/office/drawing/2014/main" id="{518B0346-19AE-4B71-AB01-73E01B320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1435" y="1549412"/>
            <a:ext cx="4936729" cy="163081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4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`release`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BETWEEN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2010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AND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2020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80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28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5 - Oefenbundel 3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111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LIKE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29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Rijen filteren op basis van vergelijking met een alfanumeriek patroon</a:t>
            </a:r>
          </a:p>
        </p:txBody>
      </p:sp>
    </p:spTree>
    <p:extLst>
      <p:ext uri="{BB962C8B-B14F-4D97-AF65-F5344CB8AC3E}">
        <p14:creationId xmlns:p14="http://schemas.microsoft.com/office/powerpoint/2010/main" val="281932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WHERE component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Basics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4788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LIKE operator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&lt;expressie&gt; [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LIKE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&lt;scalaire alfanumerieke expressie&gt;</a:t>
            </a:r>
            <a:endParaRPr lang="nl-BE" sz="15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30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expressie:</a:t>
            </a:r>
            <a:r>
              <a:rPr lang="nl-BE" sz="1600" dirty="0"/>
              <a:t> </a:t>
            </a:r>
          </a:p>
          <a:p>
            <a:pPr lvl="1"/>
            <a:r>
              <a:rPr lang="nl-BE" sz="1600" dirty="0"/>
              <a:t>De kolom (of waarde) waarvoor je wenst te valideren of die voldoet aan het patroon</a:t>
            </a:r>
          </a:p>
          <a:p>
            <a:r>
              <a:rPr lang="nl-BE" sz="1600" b="1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scalaire alfanumerieke expressie</a:t>
            </a:r>
            <a:r>
              <a:rPr lang="nl-BE" sz="1600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Een alfanumeriek patroon waarop we zoeken</a:t>
            </a:r>
          </a:p>
          <a:p>
            <a:pPr lvl="1"/>
            <a:r>
              <a:rPr lang="nl-BE" sz="1600" dirty="0"/>
              <a:t>Kan jokertekens (wildcards) bevatten</a:t>
            </a:r>
          </a:p>
          <a:p>
            <a:pPr lvl="2"/>
            <a:r>
              <a:rPr lang="nl-BE" sz="1600" dirty="0"/>
              <a:t>% </a:t>
            </a:r>
            <a:r>
              <a:rPr lang="nl-BE" sz="1600" dirty="0">
                <a:sym typeface="Wingdings" panose="05000000000000000000" pitchFamily="2" charset="2"/>
              </a:rPr>
              <a:t> geen, één of meer willekeurige tekens</a:t>
            </a:r>
          </a:p>
          <a:p>
            <a:pPr lvl="2"/>
            <a:r>
              <a:rPr lang="nl-BE" sz="1600" dirty="0">
                <a:sym typeface="Wingdings" panose="05000000000000000000" pitchFamily="2" charset="2"/>
              </a:rPr>
              <a:t>_ </a:t>
            </a:r>
            <a:r>
              <a:rPr lang="nl-BE" sz="1600" dirty="0"/>
              <a:t> </a:t>
            </a:r>
            <a:r>
              <a:rPr lang="nl-BE" sz="1600" dirty="0">
                <a:sym typeface="Wingdings" panose="05000000000000000000" pitchFamily="2" charset="2"/>
              </a:rPr>
              <a:t> exact één willekeurig teken</a:t>
            </a:r>
          </a:p>
          <a:p>
            <a:pPr lvl="2"/>
            <a:endParaRPr lang="nl-BE" sz="1600" dirty="0"/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77411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LIKE operator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Eenvoudig patroon bouwen gebruik makend van jokertekens</a:t>
            </a:r>
          </a:p>
          <a:p>
            <a:r>
              <a:rPr lang="nl-BE" sz="1600" dirty="0"/>
              <a:t>Elke rij waarvoor de zoekwaarde overeenkomt met het patroon wordt weerhouden</a:t>
            </a:r>
          </a:p>
          <a:p>
            <a:r>
              <a:rPr lang="nl-BE" sz="1600" dirty="0"/>
              <a:t>ESCAPE karakter gebruiken wanneer letterlijk op een jokerteken wordt gezocht</a:t>
            </a:r>
          </a:p>
          <a:p>
            <a:pPr lvl="1"/>
            <a:r>
              <a:rPr lang="nl-BE" sz="1600" dirty="0"/>
              <a:t>Standaard ESCAPE karakter is \</a:t>
            </a:r>
          </a:p>
          <a:p>
            <a:pPr lvl="1"/>
            <a:r>
              <a:rPr lang="nl-BE" sz="1600" dirty="0"/>
              <a:t>(Aanpasbaar met ESCAPE </a:t>
            </a:r>
            <a:r>
              <a:rPr lang="nl-BE" sz="1600" dirty="0" err="1"/>
              <a:t>keyword</a:t>
            </a:r>
            <a:r>
              <a:rPr lang="nl-BE" sz="1600" dirty="0"/>
              <a:t> na patroon)</a:t>
            </a:r>
          </a:p>
          <a:p>
            <a:r>
              <a:rPr lang="nl-BE" sz="1600" dirty="0"/>
              <a:t>Combineerbaar met de NOT operator</a:t>
            </a:r>
          </a:p>
          <a:p>
            <a:r>
              <a:rPr lang="nl-BE" sz="1600" dirty="0"/>
              <a:t>Wanneer een expressie NULL is wordt resultaat ook NULL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31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9211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LIKE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32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5">
            <a:extLst>
              <a:ext uri="{FF2B5EF4-FFF2-40B4-BE49-F238E27FC236}">
                <a16:creationId xmlns:a16="http://schemas.microsoft.com/office/drawing/2014/main" id="{AB2DCB57-1215-4C02-BF78-401DA0ED4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549412"/>
            <a:ext cx="3004835" cy="163081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`Uitgever`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 err="1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11E5C52-6A6B-4A9C-956E-09F44A5074D9}"/>
              </a:ext>
            </a:extLst>
          </p:cNvPr>
          <p:cNvSpPr txBox="1"/>
          <p:nvPr/>
        </p:nvSpPr>
        <p:spPr>
          <a:xfrm>
            <a:off x="4302429" y="1887764"/>
            <a:ext cx="4073551" cy="95410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Haalt alle platformen op waarvan de waarde van 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 uitgever: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Begint met een 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Gevolgd door &gt;= 0 willekeurige karakters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F3A22A28-5C67-4163-A288-EE3BB5FF9A6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724835" y="2364818"/>
            <a:ext cx="5775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98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LIKE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33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5">
            <a:extLst>
              <a:ext uri="{FF2B5EF4-FFF2-40B4-BE49-F238E27FC236}">
                <a16:creationId xmlns:a16="http://schemas.microsoft.com/office/drawing/2014/main" id="{AB2DCB57-1215-4C02-BF78-401DA0ED4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549412"/>
            <a:ext cx="3004835" cy="163081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`Uitgever`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11E5C52-6A6B-4A9C-956E-09F44A5074D9}"/>
              </a:ext>
            </a:extLst>
          </p:cNvPr>
          <p:cNvSpPr txBox="1"/>
          <p:nvPr/>
        </p:nvSpPr>
        <p:spPr>
          <a:xfrm>
            <a:off x="4302429" y="1887764"/>
            <a:ext cx="4222374" cy="95410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Haalt alle platformen op waarvan de waarde van 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 uitgever: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Eindigt op een 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Voorafgegaan door &gt;= 0 willekeurige karakters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F3A22A28-5C67-4163-A288-EE3BB5FF9A6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724835" y="2364818"/>
            <a:ext cx="5775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66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LIKE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34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5">
            <a:extLst>
              <a:ext uri="{FF2B5EF4-FFF2-40B4-BE49-F238E27FC236}">
                <a16:creationId xmlns:a16="http://schemas.microsoft.com/office/drawing/2014/main" id="{AB2DCB57-1215-4C02-BF78-401DA0ED4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549412"/>
            <a:ext cx="3004835" cy="163081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`Naam`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'PS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11E5C52-6A6B-4A9C-956E-09F44A5074D9}"/>
              </a:ext>
            </a:extLst>
          </p:cNvPr>
          <p:cNvSpPr txBox="1"/>
          <p:nvPr/>
        </p:nvSpPr>
        <p:spPr>
          <a:xfrm>
            <a:off x="4302429" y="1780042"/>
            <a:ext cx="4073551" cy="116955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Haalt alle platformen op waarvan de waarde van 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 Naam: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Begint met ‘PS ‘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eindigt met 1 willekeurig karakter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 4 karakters lang is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F3A22A28-5C67-4163-A288-EE3BB5FF9A6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724835" y="2364818"/>
            <a:ext cx="5775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21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LIKE operator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00" y="1376175"/>
            <a:ext cx="8305200" cy="2810695"/>
          </a:xfrm>
        </p:spPr>
        <p:txBody>
          <a:bodyPr>
            <a:noAutofit/>
          </a:bodyPr>
          <a:lstStyle/>
          <a:p>
            <a:r>
              <a:rPr lang="nl-BE" sz="1600" dirty="0"/>
              <a:t>Denk aan </a:t>
            </a:r>
            <a:r>
              <a:rPr lang="nl-BE" sz="1600" b="1" dirty="0"/>
              <a:t>collation</a:t>
            </a:r>
            <a:r>
              <a:rPr lang="nl-BE" sz="1600" dirty="0"/>
              <a:t> bij gebruik van LIKE! </a:t>
            </a:r>
            <a:r>
              <a:rPr lang="nl-BE" sz="1600" dirty="0">
                <a:sym typeface="Wingdings" panose="05000000000000000000" pitchFamily="2" charset="2"/>
              </a:rPr>
              <a:t></a:t>
            </a:r>
            <a:r>
              <a:rPr lang="nl-BE" sz="1600" dirty="0"/>
              <a:t> ‘a’ = ‘A’ ?</a:t>
            </a:r>
            <a:br>
              <a:rPr lang="nl-BE" sz="1600" dirty="0"/>
            </a:br>
            <a:br>
              <a:rPr lang="nl-BE" sz="1600" dirty="0"/>
            </a:br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35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29D5A1-E55D-42C3-BDC9-54D21A954650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FA4D928-E4CE-44E5-8A50-DAB9110C4394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Aandachtspunten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5409BA-F9BE-4E64-9527-FF3B4A43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557" y="1075691"/>
              <a:ext cx="158007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8C4F3CDD-7EA8-46ED-AE31-2786FE2C60A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5F17C50-E16B-4B03-8D1C-49ED89081B5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500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36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5 - Oefenbundel 4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1181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IS NULL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Rijen filteren waarvoor de waarde van een kolom NULL (onbekend) is</a:t>
            </a:r>
          </a:p>
        </p:txBody>
      </p:sp>
    </p:spTree>
    <p:extLst>
      <p:ext uri="{BB962C8B-B14F-4D97-AF65-F5344CB8AC3E}">
        <p14:creationId xmlns:p14="http://schemas.microsoft.com/office/powerpoint/2010/main" val="4281725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IS NULL operator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&lt;expressie&gt; 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IS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NOT</a:t>
            </a:r>
            <a:r>
              <a:rPr lang="nl-BE" sz="1500" b="1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5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NULL</a:t>
            </a:r>
            <a:endParaRPr lang="nl-BE" sz="15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38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expressie:</a:t>
            </a:r>
            <a:r>
              <a:rPr lang="nl-BE" sz="1600" dirty="0"/>
              <a:t> </a:t>
            </a:r>
          </a:p>
          <a:p>
            <a:pPr lvl="1"/>
            <a:r>
              <a:rPr lang="nl-BE" sz="1600" dirty="0"/>
              <a:t>De kolom (of waarde) waarvoor je wenst te valideren of die NULL is</a:t>
            </a:r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293956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IS NULL operator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Conditie geeft WAAR terug wanneer de waarde van een kolom NULL is</a:t>
            </a:r>
          </a:p>
          <a:p>
            <a:r>
              <a:rPr lang="nl-BE" sz="1600" dirty="0"/>
              <a:t>Combineerbaar met de NOT operator</a:t>
            </a:r>
          </a:p>
          <a:p>
            <a:endParaRPr lang="nl-BE" sz="16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39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638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63FB22AE-1BD3-49F6-AADE-8D7B6B15A800}"/>
              </a:ext>
            </a:extLst>
          </p:cNvPr>
          <p:cNvGrpSpPr/>
          <p:nvPr/>
        </p:nvGrpSpPr>
        <p:grpSpPr>
          <a:xfrm>
            <a:off x="720000" y="939998"/>
            <a:ext cx="7990864" cy="361638"/>
            <a:chOff x="720000" y="939998"/>
            <a:chExt cx="7990864" cy="361638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E8D357F1-C05A-4C7B-9A26-044180371AB8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36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2E30FC0-D7C4-4699-ACAB-6D0815E0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50884"/>
              <a:ext cx="195072" cy="176315"/>
            </a:xfrm>
            <a:prstGeom prst="rect">
              <a:avLst/>
            </a:prstGeom>
          </p:spPr>
        </p:pic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76B4054F-344A-43D1-8529-3E0C5F9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669D999-5C62-4378-A563-3D449F610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4F9C07ED-5187-4358-A1B7-4A9A65AFD010}"/>
              </a:ext>
            </a:extLst>
          </p:cNvPr>
          <p:cNvSpPr txBox="1">
            <a:spLocks/>
          </p:cNvSpPr>
          <p:nvPr/>
        </p:nvSpPr>
        <p:spPr>
          <a:xfrm>
            <a:off x="629795" y="1377257"/>
            <a:ext cx="8305200" cy="539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Op basis van 1 of meerdere condities rijen filteren uit het tussenresultaat</a:t>
            </a:r>
          </a:p>
        </p:txBody>
      </p:sp>
    </p:spTree>
    <p:extLst>
      <p:ext uri="{BB962C8B-B14F-4D97-AF65-F5344CB8AC3E}">
        <p14:creationId xmlns:p14="http://schemas.microsoft.com/office/powerpoint/2010/main" val="519408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IS NULL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40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5">
            <a:extLst>
              <a:ext uri="{FF2B5EF4-FFF2-40B4-BE49-F238E27FC236}">
                <a16:creationId xmlns:a16="http://schemas.microsoft.com/office/drawing/2014/main" id="{AB2DCB57-1215-4C02-BF78-401DA0ED4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9" y="1549412"/>
            <a:ext cx="3428419" cy="163081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`Eindeproductie`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NULL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11E5C52-6A6B-4A9C-956E-09F44A5074D9}"/>
              </a:ext>
            </a:extLst>
          </p:cNvPr>
          <p:cNvSpPr txBox="1"/>
          <p:nvPr/>
        </p:nvSpPr>
        <p:spPr>
          <a:xfrm>
            <a:off x="4441799" y="2103208"/>
            <a:ext cx="4073551" cy="52322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Haalt alle platformen op waarvan de waarde van 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 `Eindeproductie` NULL (onbekend) is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F3A22A28-5C67-4163-A288-EE3BB5FF9A6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148418" y="2364818"/>
            <a:ext cx="29338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62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IS NULL operator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41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5">
            <a:extLst>
              <a:ext uri="{FF2B5EF4-FFF2-40B4-BE49-F238E27FC236}">
                <a16:creationId xmlns:a16="http://schemas.microsoft.com/office/drawing/2014/main" id="{AB2DCB57-1215-4C02-BF78-401DA0ED4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8" y="1549412"/>
            <a:ext cx="3939407" cy="163081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`Eindeproductie`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NOT NULL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11E5C52-6A6B-4A9C-956E-09F44A5074D9}"/>
              </a:ext>
            </a:extLst>
          </p:cNvPr>
          <p:cNvSpPr txBox="1"/>
          <p:nvPr/>
        </p:nvSpPr>
        <p:spPr>
          <a:xfrm>
            <a:off x="5094391" y="1995486"/>
            <a:ext cx="3412191" cy="73866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Haalt alle platformen op waarvan de waarde van kolom `Eindeproductie` </a:t>
            </a:r>
            <a:b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niet NULL (gekend) is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F3A22A28-5C67-4163-A288-EE3BB5FF9A6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659405" y="2364818"/>
            <a:ext cx="4349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06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440000"/>
            <a:ext cx="7886700" cy="3263504"/>
          </a:xfrm>
        </p:spPr>
        <p:txBody>
          <a:bodyPr>
            <a:normAutofit/>
          </a:bodyPr>
          <a:lstStyle/>
          <a:p>
            <a:r>
              <a:rPr lang="nl-BE" sz="2000" dirty="0"/>
              <a:t>Surf naar </a:t>
            </a:r>
            <a:r>
              <a:rPr lang="nl-BE" sz="2000" dirty="0" err="1"/>
              <a:t>Digitap</a:t>
            </a:r>
            <a:endParaRPr lang="nl-BE" sz="2000" dirty="0"/>
          </a:p>
          <a:p>
            <a:r>
              <a:rPr lang="nl-BE" sz="2000" dirty="0"/>
              <a:t>Download de opgave</a:t>
            </a:r>
          </a:p>
          <a:p>
            <a:r>
              <a:rPr lang="nl-BE" sz="2000" dirty="0"/>
              <a:t>Los de vragen op</a:t>
            </a:r>
            <a:br>
              <a:rPr lang="nl-BE" sz="1100" dirty="0"/>
            </a:br>
            <a:endParaRPr lang="nl-BE" sz="18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42</a:t>
            </a:fld>
            <a:endParaRPr lang="nl-BE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0C9EC86-FF43-476F-98B4-2414A9B0D066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893332EB-3BE4-4C65-8F02-ACF03AF458FF}"/>
                </a:ext>
              </a:extLst>
            </p:cNvPr>
            <p:cNvSpPr txBox="1"/>
            <p:nvPr/>
          </p:nvSpPr>
          <p:spPr>
            <a:xfrm>
              <a:off x="694393" y="1008748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Deel 5 - Oefenbundel 5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DCE726-0533-4734-AD1A-8F1259B0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40800" y="1075691"/>
              <a:ext cx="105338" cy="140451"/>
            </a:xfrm>
            <a:prstGeom prst="rect">
              <a:avLst/>
            </a:prstGeom>
          </p:spPr>
        </p:pic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DE8D1-0672-4FD8-ACC0-33B7763B3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98C8639-12BF-49BD-BF7B-CD2CD3DE50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AD0F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27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 dirty="0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AD34872D-63DB-47B8-8DE1-DB3059232B19}"/>
              </a:ext>
            </a:extLst>
          </p:cNvPr>
          <p:cNvGrpSpPr/>
          <p:nvPr/>
        </p:nvGrpSpPr>
        <p:grpSpPr>
          <a:xfrm>
            <a:off x="721148" y="939600"/>
            <a:ext cx="7990864" cy="400110"/>
            <a:chOff x="720000" y="939998"/>
            <a:chExt cx="7990864" cy="400110"/>
          </a:xfrm>
        </p:grpSpPr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7E644330-BCBC-48E4-99BD-44071367D322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Instructie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EB390F8-6CA5-4AB3-82C9-95BCE119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7888"/>
              <a:ext cx="195072" cy="156057"/>
            </a:xfrm>
            <a:prstGeom prst="rect">
              <a:avLst/>
            </a:prstGeom>
          </p:spPr>
        </p:pic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E37A08F3-C326-4B4E-A879-059DEE0AE152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CED349C2-CDAA-47F9-B98C-32D3E7B839F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DEF9AD08-44CB-48E1-B629-6BA3D5E63D6A}"/>
              </a:ext>
            </a:extLst>
          </p:cNvPr>
          <p:cNvSpPr txBox="1">
            <a:spLocks/>
          </p:cNvSpPr>
          <p:nvPr/>
        </p:nvSpPr>
        <p:spPr>
          <a:xfrm>
            <a:off x="622923" y="1374018"/>
            <a:ext cx="8305200" cy="743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DISTINCT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[,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select_expr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 ... [</a:t>
            </a:r>
            <a:r>
              <a:rPr lang="nl-BE" sz="1600" dirty="0" err="1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into_option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table_references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nl-BE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GROUP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HAVING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where_condition]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ORDER BY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col_name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 err="1">
                <a:latin typeface="Courier New" pitchFamily="49" charset="0"/>
                <a:cs typeface="Courier New" pitchFamily="49" charset="0"/>
              </a:rPr>
              <a:t>position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nl-BE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ASC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nl-BE" sz="1600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], ...]</a:t>
            </a:r>
            <a:endParaRPr lang="nl-B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7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5" y="1376574"/>
            <a:ext cx="8281035" cy="620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b="1" dirty="0">
                <a:latin typeface="Courier New" pitchFamily="49" charset="0"/>
                <a:cs typeface="Courier New" pitchFamily="49" charset="0"/>
              </a:rPr>
              <a:t> where_condition</a:t>
            </a:r>
            <a:endParaRPr lang="nl-BE" sz="16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9D0F3759-F3F7-43D6-A74B-E1145E91D75B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36704FD-B59B-4FD5-97D3-755357B033D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F407CB3-B581-48CC-8415-56ADBD29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79" y="1067888"/>
              <a:ext cx="175564" cy="156057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069153A3-35DA-44AB-93FC-3B428B0322A8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313AAC9-1073-48BB-85FC-450206643AD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9A442AF-4D9A-425D-8F23-652FFE19D466}"/>
              </a:ext>
            </a:extLst>
          </p:cNvPr>
          <p:cNvSpPr txBox="1">
            <a:spLocks/>
          </p:cNvSpPr>
          <p:nvPr/>
        </p:nvSpPr>
        <p:spPr>
          <a:xfrm>
            <a:off x="612000" y="2090724"/>
            <a:ext cx="8305800" cy="226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1" dirty="0">
                <a:solidFill>
                  <a:srgbClr val="0077AA"/>
                </a:solidFill>
                <a:latin typeface="Courier New" pitchFamily="49" charset="0"/>
                <a:cs typeface="Courier New" pitchFamily="49" charset="0"/>
              </a:rPr>
              <a:t>WHERE</a:t>
            </a:r>
            <a:r>
              <a:rPr lang="nl-BE" sz="1600" dirty="0"/>
              <a:t>: </a:t>
            </a:r>
          </a:p>
          <a:p>
            <a:pPr lvl="1"/>
            <a:r>
              <a:rPr lang="nl-BE" sz="1600" dirty="0" err="1"/>
              <a:t>Keyword</a:t>
            </a:r>
            <a:r>
              <a:rPr lang="nl-BE" sz="1600" dirty="0"/>
              <a:t> om aan te geven dat hierna de filterconditie(s) komen</a:t>
            </a:r>
          </a:p>
          <a:p>
            <a:r>
              <a:rPr lang="nl-BE" sz="1600" b="1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where_condition</a:t>
            </a:r>
            <a:r>
              <a:rPr lang="nl-BE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lvl="1"/>
            <a:r>
              <a:rPr lang="nl-BE" sz="1600" dirty="0"/>
              <a:t>Minstens 1 logische conditie</a:t>
            </a:r>
          </a:p>
          <a:p>
            <a:pPr lvl="1"/>
            <a:r>
              <a:rPr lang="nl-BE" sz="1600" dirty="0"/>
              <a:t>Logische conditie kan resulteren in</a:t>
            </a:r>
          </a:p>
          <a:p>
            <a:pPr lvl="2"/>
            <a:r>
              <a:rPr lang="nl-BE" sz="1600" dirty="0"/>
              <a:t>WAAR </a:t>
            </a:r>
            <a:r>
              <a:rPr lang="nl-BE" sz="1600" dirty="0">
                <a:sym typeface="Wingdings" panose="05000000000000000000" pitchFamily="2" charset="2"/>
              </a:rPr>
              <a:t> </a:t>
            </a:r>
            <a:r>
              <a:rPr lang="nl-BE" sz="1600" dirty="0"/>
              <a:t>Rij wordt weerhouden</a:t>
            </a:r>
            <a:r>
              <a:rPr lang="nl-BE" sz="1600" dirty="0">
                <a:sym typeface="Wingdings" panose="05000000000000000000" pitchFamily="2" charset="2"/>
              </a:rPr>
              <a:t> uit het tussenresultaat</a:t>
            </a:r>
            <a:endParaRPr lang="nl-BE" sz="1600" dirty="0"/>
          </a:p>
          <a:p>
            <a:pPr lvl="2"/>
            <a:r>
              <a:rPr lang="nl-BE" sz="1600" dirty="0"/>
              <a:t>ONWAAR  </a:t>
            </a:r>
            <a:r>
              <a:rPr lang="nl-BE" sz="1600" dirty="0">
                <a:sym typeface="Wingdings" panose="05000000000000000000" pitchFamily="2" charset="2"/>
              </a:rPr>
              <a:t> Rij wordt verwijderd uit het tussenresultaat</a:t>
            </a:r>
          </a:p>
          <a:p>
            <a:pPr lvl="2"/>
            <a:r>
              <a:rPr lang="nl-BE" sz="1600" dirty="0"/>
              <a:t>ONBEPAALD </a:t>
            </a:r>
            <a:r>
              <a:rPr lang="nl-BE" sz="1600" dirty="0">
                <a:sym typeface="Wingdings" panose="05000000000000000000" pitchFamily="2" charset="2"/>
              </a:rPr>
              <a:t> Rij wordt verwijderd uit het tussenresultaat</a:t>
            </a:r>
            <a:endParaRPr lang="nl-BE" sz="1600" dirty="0"/>
          </a:p>
          <a:p>
            <a:pPr lvl="1"/>
            <a:endParaRPr lang="nl-BE" sz="1600" dirty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84514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3190"/>
            <a:ext cx="7886700" cy="2820311"/>
          </a:xfrm>
        </p:spPr>
        <p:txBody>
          <a:bodyPr>
            <a:normAutofit/>
          </a:bodyPr>
          <a:lstStyle/>
          <a:p>
            <a:r>
              <a:rPr lang="nl-BE" sz="1600" dirty="0"/>
              <a:t>Opbouw logische conditie (</a:t>
            </a:r>
            <a:r>
              <a:rPr lang="nl-BE" sz="1600" dirty="0" err="1"/>
              <a:t>predikaat</a:t>
            </a:r>
            <a:r>
              <a:rPr lang="nl-BE" sz="1600" dirty="0"/>
              <a:t>)</a:t>
            </a:r>
          </a:p>
          <a:p>
            <a:pPr lvl="1"/>
            <a:r>
              <a:rPr lang="nl-BE" sz="1600" dirty="0"/>
              <a:t>Scalaire expressie </a:t>
            </a:r>
          </a:p>
          <a:p>
            <a:pPr lvl="1"/>
            <a:r>
              <a:rPr lang="nl-BE" sz="1600" dirty="0"/>
              <a:t>Vergelijkingsoperator</a:t>
            </a:r>
          </a:p>
          <a:p>
            <a:pPr lvl="1"/>
            <a:r>
              <a:rPr lang="nl-BE" sz="1600" dirty="0"/>
              <a:t>Scalaire expressie</a:t>
            </a:r>
            <a:br>
              <a:rPr lang="nl-BE" sz="1600" dirty="0"/>
            </a:br>
            <a:endParaRPr lang="nl-BE" sz="1600" dirty="0"/>
          </a:p>
          <a:p>
            <a:r>
              <a:rPr lang="nl-BE" sz="1600" dirty="0"/>
              <a:t>Scalaire expressie</a:t>
            </a:r>
          </a:p>
          <a:p>
            <a:pPr lvl="1"/>
            <a:r>
              <a:rPr lang="nl-BE" sz="1600" dirty="0"/>
              <a:t>Constante waarde (bv.: </a:t>
            </a:r>
            <a:r>
              <a:rPr lang="nl-BE" sz="1600" dirty="0">
                <a:solidFill>
                  <a:srgbClr val="F0A030"/>
                </a:solidFill>
              </a:rPr>
              <a:t>1</a:t>
            </a:r>
            <a:r>
              <a:rPr lang="nl-BE" sz="1600" dirty="0"/>
              <a:t>,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F0A030"/>
                </a:solidFill>
              </a:rPr>
              <a:t>Kast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/>
              <a:t>,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solidFill>
                  <a:srgbClr val="F0A030"/>
                </a:solidFill>
              </a:rPr>
              <a:t>2020-10-31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/>
              <a:t>, </a:t>
            </a:r>
            <a:r>
              <a:rPr lang="nl-BE" sz="1600" dirty="0">
                <a:solidFill>
                  <a:srgbClr val="F0A030"/>
                </a:solidFill>
              </a:rPr>
              <a:t>12.5</a:t>
            </a:r>
            <a:r>
              <a:rPr lang="nl-BE" sz="1600" dirty="0"/>
              <a:t>)</a:t>
            </a:r>
          </a:p>
          <a:p>
            <a:pPr lvl="1"/>
            <a:r>
              <a:rPr lang="nl-BE" sz="1600" dirty="0"/>
              <a:t>Naam van een kolom (resultaat in waarde van kolom voor huidige rij)</a:t>
            </a:r>
          </a:p>
          <a:p>
            <a:pPr lvl="1"/>
            <a:r>
              <a:rPr lang="nl-BE" sz="1600" dirty="0"/>
              <a:t>Resultaat van een functie of andere query zolang dit 1 enkele waarde oplevert</a:t>
            </a:r>
          </a:p>
          <a:p>
            <a:pPr lvl="1"/>
            <a:r>
              <a:rPr lang="nl-BE" sz="1600" dirty="0"/>
              <a:t>NULL (resulteert in ONBEPAALD als resultaat)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A6DBE46-782E-4A95-9B6B-2FCA5193F1D0}"/>
              </a:ext>
            </a:extLst>
          </p:cNvPr>
          <p:cNvGrpSpPr/>
          <p:nvPr/>
        </p:nvGrpSpPr>
        <p:grpSpPr>
          <a:xfrm>
            <a:off x="720000" y="939998"/>
            <a:ext cx="7990864" cy="400110"/>
            <a:chOff x="720000" y="939998"/>
            <a:chExt cx="7990864" cy="400110"/>
          </a:xfrm>
        </p:grpSpPr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39B95173-AFDB-466C-9C70-BC059ECC97EC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Theorie</a:t>
              </a:r>
              <a:endParaRPr lang="nl-BE" sz="2000" dirty="0">
                <a:solidFill>
                  <a:srgbClr val="7D7D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CA1FDDF-C76F-497B-91C8-FF968A4B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6025" y="1061013"/>
              <a:ext cx="195072" cy="156057"/>
            </a:xfrm>
            <a:prstGeom prst="rect">
              <a:avLst/>
            </a:prstGeom>
          </p:spPr>
        </p:pic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CCBC7304-126F-414B-B50F-2A53450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2E3E5DB-99FD-4010-970A-67BB301C3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AE4FA90A-E526-4602-A781-7E1BF5AF3ED4}"/>
              </a:ext>
            </a:extLst>
          </p:cNvPr>
          <p:cNvSpPr txBox="1"/>
          <p:nvPr/>
        </p:nvSpPr>
        <p:spPr>
          <a:xfrm>
            <a:off x="3593833" y="1896192"/>
            <a:ext cx="3857146" cy="369332"/>
          </a:xfrm>
          <a:prstGeom prst="rect">
            <a:avLst/>
          </a:prstGeom>
          <a:noFill/>
          <a:ln w="6350">
            <a:solidFill>
              <a:srgbClr val="AD0F0A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b="1" dirty="0">
                <a:solidFill>
                  <a:srgbClr val="AD0F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│ </a:t>
            </a:r>
            <a:r>
              <a:rPr lang="en-US" b="1" dirty="0">
                <a:solidFill>
                  <a:srgbClr val="AD0F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│ </a:t>
            </a:r>
            <a:r>
              <a:rPr lang="en-US" b="1" dirty="0">
                <a:solidFill>
                  <a:srgbClr val="AD0F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│ </a:t>
            </a:r>
            <a:r>
              <a:rPr lang="en-US" b="1" dirty="0">
                <a:solidFill>
                  <a:srgbClr val="AD0F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│ </a:t>
            </a:r>
            <a:r>
              <a:rPr lang="en-US" b="1" dirty="0">
                <a:solidFill>
                  <a:srgbClr val="AD0F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│ </a:t>
            </a:r>
            <a:r>
              <a:rPr lang="en-US" b="1" dirty="0">
                <a:solidFill>
                  <a:srgbClr val="AD0F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&lt;&gt;</a:t>
            </a:r>
            <a:r>
              <a:rPr lang="en-US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  <a:endParaRPr lang="nl-BE" dirty="0">
              <a:solidFill>
                <a:srgbClr val="68676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805ABBD9-CAA7-44BC-A838-390FB05BBD58}"/>
              </a:ext>
            </a:extLst>
          </p:cNvPr>
          <p:cNvCxnSpPr>
            <a:cxnSpLocks/>
          </p:cNvCxnSpPr>
          <p:nvPr/>
        </p:nvCxnSpPr>
        <p:spPr>
          <a:xfrm>
            <a:off x="3225800" y="2080858"/>
            <a:ext cx="28548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83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 dirty="0"/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D0133044-C7BB-49E8-B2F6-0A8C23B5735F}"/>
              </a:ext>
            </a:extLst>
          </p:cNvPr>
          <p:cNvGrpSpPr/>
          <p:nvPr/>
        </p:nvGrpSpPr>
        <p:grpSpPr>
          <a:xfrm>
            <a:off x="720000" y="936000"/>
            <a:ext cx="7990864" cy="400110"/>
            <a:chOff x="720000" y="939998"/>
            <a:chExt cx="7990864" cy="400110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85AB7837-E430-4D92-B538-2843377BD331}"/>
                </a:ext>
              </a:extLst>
            </p:cNvPr>
            <p:cNvSpPr txBox="1"/>
            <p:nvPr/>
          </p:nvSpPr>
          <p:spPr>
            <a:xfrm>
              <a:off x="728768" y="939998"/>
              <a:ext cx="79820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nl-B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nl-BE" sz="2000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A682BE5-EE5E-4B2A-95CB-204EB8B39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35" y="1075691"/>
              <a:ext cx="140451" cy="140451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6D6B311A-E8AD-4BD7-B045-2C342ED7B226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1301636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78B10829-A29D-4288-8B49-E997DF82D97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972771"/>
              <a:ext cx="7786582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5">
            <a:extLst>
              <a:ext uri="{FF2B5EF4-FFF2-40B4-BE49-F238E27FC236}">
                <a16:creationId xmlns:a16="http://schemas.microsoft.com/office/drawing/2014/main" id="{A3312605-88F0-44A2-91C7-95C78C2D0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541384"/>
            <a:ext cx="2556000" cy="1569660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`name`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PS4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kstvak 5">
            <a:extLst>
              <a:ext uri="{FF2B5EF4-FFF2-40B4-BE49-F238E27FC236}">
                <a16:creationId xmlns:a16="http://schemas.microsoft.com/office/drawing/2014/main" id="{AB2DCB57-1215-4C02-BF78-401DA0ED4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4956" y="3165948"/>
            <a:ext cx="5170957" cy="1569660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tblGameDefinitions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YEAR(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`releasedatum`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2020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kstvak 5">
            <a:extLst>
              <a:ext uri="{FF2B5EF4-FFF2-40B4-BE49-F238E27FC236}">
                <a16:creationId xmlns:a16="http://schemas.microsoft.com/office/drawing/2014/main" id="{878E2062-1811-4AA0-8829-D00A7F75E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4957" y="1539718"/>
            <a:ext cx="2556000" cy="1569660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`name`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&lt;&gt;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'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PS5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kstvak 5">
            <a:extLst>
              <a:ext uri="{FF2B5EF4-FFF2-40B4-BE49-F238E27FC236}">
                <a16:creationId xmlns:a16="http://schemas.microsoft.com/office/drawing/2014/main" id="{8E01312D-8D7F-4D45-8AEE-D87C28E25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914" y="1541384"/>
            <a:ext cx="2556000" cy="1569660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91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</a:p>
          <a:p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tblPlatforms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BE" sz="1600" b="1" dirty="0">
                <a:solidFill>
                  <a:srgbClr val="0095E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nl-BE" sz="1600" dirty="0">
                <a:solidFill>
                  <a:srgbClr val="6867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 </a:t>
            </a:r>
            <a:r>
              <a:rPr lang="nl-BE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nl-BE" sz="1600" dirty="0">
                <a:latin typeface="Consolas" panose="020B0609020204030204" pitchFamily="49" charset="0"/>
              </a:rPr>
              <a:t>;</a:t>
            </a:r>
            <a:endParaRPr lang="nl-B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8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WHERE component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D37F315-E381-425B-A717-D9FAA3C8A285}"/>
              </a:ext>
            </a:extLst>
          </p:cNvPr>
          <p:cNvGrpSpPr/>
          <p:nvPr/>
        </p:nvGrpSpPr>
        <p:grpSpPr>
          <a:xfrm>
            <a:off x="612000" y="968773"/>
            <a:ext cx="8305200" cy="328865"/>
            <a:chOff x="612000" y="972771"/>
            <a:chExt cx="8305200" cy="328865"/>
          </a:xfrm>
        </p:grpSpPr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E5F75DA9-E89A-4C52-9858-9B81637D4CD3}"/>
                </a:ext>
              </a:extLst>
            </p:cNvPr>
            <p:cNvSpPr txBox="1"/>
            <p:nvPr/>
          </p:nvSpPr>
          <p:spPr>
            <a:xfrm>
              <a:off x="728768" y="1015623"/>
              <a:ext cx="7982096" cy="25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nl-B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nl-BE" dirty="0">
                  <a:solidFill>
                    <a:srgbClr val="7D7D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Voorbeelden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31CB05-D9D8-469E-BDF8-D0097840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800" y="1082566"/>
              <a:ext cx="140451" cy="140451"/>
            </a:xfrm>
            <a:prstGeom prst="rect">
              <a:avLst/>
            </a:prstGeom>
          </p:spPr>
        </p:pic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75F42F33-3A86-4C58-A51B-AC10A7ECA9C5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1301636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4C08F0FE-0797-449E-AF90-83587997B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00" y="972771"/>
              <a:ext cx="8305200" cy="0"/>
            </a:xfrm>
            <a:prstGeom prst="line">
              <a:avLst/>
            </a:prstGeom>
            <a:ln w="9525">
              <a:solidFill>
                <a:srgbClr val="7D7D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EEC23CFA-31C4-4287-9878-AB59B7783B0C}"/>
              </a:ext>
            </a:extLst>
          </p:cNvPr>
          <p:cNvSpPr txBox="1"/>
          <p:nvPr/>
        </p:nvSpPr>
        <p:spPr>
          <a:xfrm>
            <a:off x="611998" y="1544006"/>
            <a:ext cx="4537961" cy="864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none" rtlCol="0">
            <a:noAutofit/>
          </a:bodyPr>
          <a:lstStyle/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SELECT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Naam`</a:t>
            </a:r>
            <a:r>
              <a:rPr lang="nl-BE" sz="1600" dirty="0" err="1">
                <a:latin typeface="Consolas" panose="020B0609020204030204" pitchFamily="49" charset="0"/>
              </a:rPr>
              <a:t>,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`Fabrikant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endParaRPr lang="nl-BE" sz="1600" dirty="0">
              <a:solidFill>
                <a:srgbClr val="0095E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FROM 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r>
              <a:rPr lang="nl-BE" sz="1600" dirty="0" err="1">
                <a:solidFill>
                  <a:srgbClr val="9D6237"/>
                </a:solidFill>
                <a:latin typeface="Consolas" panose="020B0609020204030204" pitchFamily="49" charset="0"/>
              </a:rPr>
              <a:t>tblConsoles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`</a:t>
            </a:r>
            <a:b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</a:br>
            <a: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  <a:t>WHERE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`Fabrikant` </a:t>
            </a:r>
            <a:r>
              <a:rPr lang="nl-BE" sz="1600" dirty="0">
                <a:latin typeface="Consolas" panose="020B0609020204030204" pitchFamily="49" charset="0"/>
              </a:rPr>
              <a:t>=</a:t>
            </a:r>
            <a:r>
              <a:rPr lang="nl-BE" sz="1600" dirty="0">
                <a:solidFill>
                  <a:srgbClr val="9D6237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F0A030"/>
                </a:solidFill>
                <a:latin typeface="Consolas" panose="020B0609020204030204" pitchFamily="49" charset="0"/>
              </a:rPr>
              <a:t>'Sony'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 dirty="0">
                <a:solidFill>
                  <a:srgbClr val="0095E0"/>
                </a:solidFill>
                <a:latin typeface="Consolas" panose="020B0609020204030204" pitchFamily="49" charset="0"/>
              </a:rPr>
            </a:br>
            <a:endParaRPr lang="nl-B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F65C86E-38C7-4A09-A7CB-41DE6AA50C8A}"/>
              </a:ext>
            </a:extLst>
          </p:cNvPr>
          <p:cNvCxnSpPr>
            <a:cxnSpLocks/>
          </p:cNvCxnSpPr>
          <p:nvPr/>
        </p:nvCxnSpPr>
        <p:spPr>
          <a:xfrm>
            <a:off x="2594344" y="2088475"/>
            <a:ext cx="311889" cy="723982"/>
          </a:xfrm>
          <a:prstGeom prst="straightConnector1">
            <a:avLst/>
          </a:prstGeom>
          <a:ln w="9525">
            <a:solidFill>
              <a:srgbClr val="AD0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96EC3532-9AAE-464F-9DCF-DDCC12A2DF01}"/>
              </a:ext>
            </a:extLst>
          </p:cNvPr>
          <p:cNvSpPr/>
          <p:nvPr/>
        </p:nvSpPr>
        <p:spPr>
          <a:xfrm>
            <a:off x="648357" y="1843888"/>
            <a:ext cx="2080666" cy="244587"/>
          </a:xfrm>
          <a:prstGeom prst="rect">
            <a:avLst/>
          </a:prstGeom>
          <a:noFill/>
          <a:ln>
            <a:solidFill>
              <a:srgbClr val="AD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8" name="Afbeelding 67">
            <a:extLst>
              <a:ext uri="{FF2B5EF4-FFF2-40B4-BE49-F238E27FC236}">
                <a16:creationId xmlns:a16="http://schemas.microsoft.com/office/drawing/2014/main" id="{82FF841E-38D9-4DDC-A960-773A8B375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12" y="2812457"/>
            <a:ext cx="4204548" cy="142358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DE8471-93E7-43D5-9E8C-A4A7B93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03" y="1824500"/>
            <a:ext cx="282648" cy="28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2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A73E408CA2145A2C7EC726E09C1E5" ma:contentTypeVersion="10" ma:contentTypeDescription="Een nieuw document maken." ma:contentTypeScope="" ma:versionID="03433cdf7a0b3d1c2a12ed98e0722658">
  <xsd:schema xmlns:xsd="http://www.w3.org/2001/XMLSchema" xmlns:xs="http://www.w3.org/2001/XMLSchema" xmlns:p="http://schemas.microsoft.com/office/2006/metadata/properties" xmlns:ns3="7d1bc8d3-f195-41a2-943a-2f7c50425002" xmlns:ns4="63697547-b4ea-4640-a613-0874ec91d098" targetNamespace="http://schemas.microsoft.com/office/2006/metadata/properties" ma:root="true" ma:fieldsID="5188621da2e5c228347c994a940cb5f1" ns3:_="" ns4:_="">
    <xsd:import namespace="7d1bc8d3-f195-41a2-943a-2f7c50425002"/>
    <xsd:import namespace="63697547-b4ea-4640-a613-0874ec91d0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bc8d3-f195-41a2-943a-2f7c504250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97547-b4ea-4640-a613-0874ec91d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190ABC-9A21-4D2B-8890-2CDF29A7489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542D3C2-BB98-451B-86AF-51AF1D7D2B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6FE40A-3610-4CC3-B5AE-175D304192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bc8d3-f195-41a2-943a-2f7c50425002"/>
    <ds:schemaRef ds:uri="63697547-b4ea-4640-a613-0874ec91d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2137</TotalTime>
  <Words>1705</Words>
  <Application>Microsoft Office PowerPoint</Application>
  <PresentationFormat>Diavoorstelling (16:9)</PresentationFormat>
  <Paragraphs>394</Paragraphs>
  <Slides>42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48" baseType="lpstr">
      <vt:lpstr>Arial</vt:lpstr>
      <vt:lpstr>Calibri</vt:lpstr>
      <vt:lpstr>Century Gothic</vt:lpstr>
      <vt:lpstr>Consolas</vt:lpstr>
      <vt:lpstr>Courier New</vt:lpstr>
      <vt:lpstr>Kantoorthema</vt:lpstr>
      <vt:lpstr>Databases</vt:lpstr>
      <vt:lpstr>Topics</vt:lpstr>
      <vt:lpstr>WHERE component</vt:lpstr>
      <vt:lpstr>De WHERE component</vt:lpstr>
      <vt:lpstr>De WHERE component</vt:lpstr>
      <vt:lpstr>De WHERE component</vt:lpstr>
      <vt:lpstr>De WHERE component</vt:lpstr>
      <vt:lpstr>De WHERE component</vt:lpstr>
      <vt:lpstr>De WHERE component</vt:lpstr>
      <vt:lpstr>De WHERE component</vt:lpstr>
      <vt:lpstr>De WHERE component</vt:lpstr>
      <vt:lpstr>De WHERE component</vt:lpstr>
      <vt:lpstr>De WHERE component</vt:lpstr>
      <vt:lpstr>De WHERE component</vt:lpstr>
      <vt:lpstr>De WHERE component</vt:lpstr>
      <vt:lpstr>Oefeningen</vt:lpstr>
      <vt:lpstr>WHERE component</vt:lpstr>
      <vt:lpstr>De IN operator</vt:lpstr>
      <vt:lpstr>De IN operator</vt:lpstr>
      <vt:lpstr>De IN operator</vt:lpstr>
      <vt:lpstr>De IN operator</vt:lpstr>
      <vt:lpstr>De IN operator</vt:lpstr>
      <vt:lpstr>Oefeningen</vt:lpstr>
      <vt:lpstr>De BETWEEN operator</vt:lpstr>
      <vt:lpstr>De BETWEEN operator</vt:lpstr>
      <vt:lpstr>De BETWEEN operator</vt:lpstr>
      <vt:lpstr>De BETWEEN operator</vt:lpstr>
      <vt:lpstr>Oefeningen</vt:lpstr>
      <vt:lpstr>De LIKE operator</vt:lpstr>
      <vt:lpstr>De LIKE operator</vt:lpstr>
      <vt:lpstr>De LIKE operator</vt:lpstr>
      <vt:lpstr>De LIKE operator</vt:lpstr>
      <vt:lpstr>De LIKE operator</vt:lpstr>
      <vt:lpstr>De LIKE operator</vt:lpstr>
      <vt:lpstr>De LIKE operator</vt:lpstr>
      <vt:lpstr>Oefeningen</vt:lpstr>
      <vt:lpstr>De IS NULL operator</vt:lpstr>
      <vt:lpstr>De IS NULL operator</vt:lpstr>
      <vt:lpstr>De IS NULL operator</vt:lpstr>
      <vt:lpstr>De IS NULL operator</vt:lpstr>
      <vt:lpstr>De IS NULL operator</vt:lpstr>
      <vt:lpstr>Oefeningen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De Pooter Marijn</cp:lastModifiedBy>
  <cp:revision>70</cp:revision>
  <dcterms:created xsi:type="dcterms:W3CDTF">2019-12-03T14:45:58Z</dcterms:created>
  <dcterms:modified xsi:type="dcterms:W3CDTF">2020-10-18T09:08:05Z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0x010100CD4A73E408CA2145A2C7EC726E09C1E5</vt:lpwstr>
  </property>
</Properties>
</file>